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  <Override PartName="/ppt/media/image5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Graphik"/>
        <a:ea typeface="Graphik"/>
        <a:cs typeface="Graphik"/>
        <a:sym typeface="Graphik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254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00A1FF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solidFill>
            <a:srgbClr val="014D80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13B100"/>
          </a:solidFill>
        </a:fill>
      </a:tcStyle>
    </a:firstCol>
    <a:lastRow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61D83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52055"/>
              <a:lumOff val="-12548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chemeClr val="accent4">
              <a:hueOff val="-613784"/>
              <a:lumOff val="1275"/>
            </a:scheme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4">
                  <a:hueOff val="-613784"/>
                  <a:lumOff val="1275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FF53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C0C0C0"/>
              </a:solidFill>
              <a:prstDash val="solid"/>
              <a:miter lim="400000"/>
            </a:ln>
          </a:top>
          <a:bottom>
            <a:ln w="127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98195F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6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C0C0C0"/>
              </a:solidFill>
              <a:prstDash val="solid"/>
              <a:miter lim="400000"/>
            </a:ln>
          </a:left>
          <a:right>
            <a:ln w="12700" cap="flat">
              <a:solidFill>
                <a:srgbClr val="C0C0C0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C0C0C0"/>
              </a:solidFill>
              <a:prstDash val="solid"/>
              <a:miter lim="400000"/>
            </a:ln>
          </a:bottom>
          <a:insideH>
            <a:ln w="12700" cap="flat">
              <a:solidFill>
                <a:srgbClr val="C0C0C0"/>
              </a:solidFill>
              <a:prstDash val="solid"/>
              <a:miter lim="400000"/>
            </a:ln>
          </a:insideH>
          <a:insideV>
            <a:ln w="12700" cap="flat">
              <a:solidFill>
                <a:srgbClr val="C0C0C0"/>
              </a:solidFill>
              <a:prstDash val="solid"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"/>
          <a:ea typeface="Graphik"/>
          <a:cs typeface="Graphik"/>
        </a:font>
        <a:srgbClr val="000000"/>
      </a:tcTxStyle>
      <a:tcStyle>
        <a:tcBdr>
          <a:left>
            <a:ln w="12700" cap="flat">
              <a:solidFill>
                <a:srgbClr val="C8C8C8"/>
              </a:solidFill>
              <a:prstDash val="solid"/>
              <a:miter lim="400000"/>
            </a:ln>
          </a:left>
          <a:right>
            <a:ln w="12700" cap="flat">
              <a:solidFill>
                <a:srgbClr val="C8C8C8"/>
              </a:solidFill>
              <a:prstDash val="solid"/>
              <a:miter lim="400000"/>
            </a:ln>
          </a:right>
          <a:top>
            <a:ln w="12700" cap="flat">
              <a:solidFill>
                <a:srgbClr val="C8C8C8"/>
              </a:solidFill>
              <a:prstDash val="solid"/>
              <a:miter lim="400000"/>
            </a:ln>
          </a:top>
          <a:bottom>
            <a:ln w="12700" cap="flat">
              <a:solidFill>
                <a:srgbClr val="C8C8C8"/>
              </a:solidFill>
              <a:prstDash val="solid"/>
              <a:miter lim="400000"/>
            </a:ln>
          </a:bottom>
          <a:insideH>
            <a:ln w="12700" cap="flat">
              <a:solidFill>
                <a:srgbClr val="C8C8C8"/>
              </a:solidFill>
              <a:prstDash val="solid"/>
              <a:miter lim="400000"/>
            </a:ln>
          </a:insideH>
          <a:insideV>
            <a:ln w="12700" cap="flat">
              <a:solidFill>
                <a:srgbClr val="C8C8C8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A9A9A9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38100" cap="flat">
              <a:solidFill>
                <a:srgbClr val="A9A9A9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A9A9A9"/>
              </a:solidFill>
              <a:prstDash val="solid"/>
              <a:miter lim="400000"/>
            </a:ln>
          </a:left>
          <a:right>
            <a:ln w="12700" cap="flat">
              <a:solidFill>
                <a:srgbClr val="A9A9A9"/>
              </a:solidFill>
              <a:prstDash val="solid"/>
              <a:miter lim="400000"/>
            </a:ln>
          </a:right>
          <a:top>
            <a:ln w="38100" cap="flat">
              <a:solidFill>
                <a:srgbClr val="A9A9A9"/>
              </a:solidFill>
              <a:prstDash val="solid"/>
              <a:miter lim="400000"/>
            </a:ln>
          </a:top>
          <a:bottom>
            <a:ln w="127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A9A9A9"/>
              </a:solidFill>
              <a:prstDash val="solid"/>
              <a:miter lim="400000"/>
            </a:ln>
          </a:insideH>
          <a:insideV>
            <a:ln w="12700" cap="flat">
              <a:solidFill>
                <a:srgbClr val="A9A9A9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A9A9A9"/>
              </a:solidFill>
              <a:prstDash val="solid"/>
              <a:miter lim="400000"/>
            </a:ln>
          </a:top>
          <a:bottom>
            <a:ln w="38100" cap="flat">
              <a:solidFill>
                <a:srgbClr val="A9A9A9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64646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ytuł prezentacji"/>
          <p:cNvSpPr txBox="1"/>
          <p:nvPr>
            <p:ph type="title" hasCustomPrompt="1"/>
          </p:nvPr>
        </p:nvSpPr>
        <p:spPr>
          <a:xfrm>
            <a:off x="1270000" y="3289300"/>
            <a:ext cx="21844000" cy="3879454"/>
          </a:xfrm>
          <a:prstGeom prst="rect">
            <a:avLst/>
          </a:prstGeom>
        </p:spPr>
        <p:txBody>
          <a:bodyPr/>
          <a:lstStyle>
            <a:lvl1pPr defTabSz="2438338"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Tytuł prezentacji</a:t>
            </a:r>
          </a:p>
        </p:txBody>
      </p:sp>
      <p:sp>
        <p:nvSpPr>
          <p:cNvPr id="12" name="Autor i data"/>
          <p:cNvSpPr txBox="1"/>
          <p:nvPr>
            <p:ph type="body" sz="quarter" idx="21" hasCustomPrompt="1"/>
          </p:nvPr>
        </p:nvSpPr>
        <p:spPr>
          <a:xfrm>
            <a:off x="1270000" y="12160429"/>
            <a:ext cx="21844000" cy="694056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Autor i data</a:t>
            </a:r>
          </a:p>
        </p:txBody>
      </p:sp>
      <p:sp>
        <p:nvSpPr>
          <p:cNvPr id="13" name="Treść - poziom 1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2352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Podtytuł prezentacji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świadcze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reść - poziom 1…"/>
          <p:cNvSpPr txBox="1"/>
          <p:nvPr>
            <p:ph type="body" sz="half" idx="1" hasCustomPrompt="1"/>
          </p:nvPr>
        </p:nvSpPr>
        <p:spPr>
          <a:xfrm>
            <a:off x="1270000" y="4927600"/>
            <a:ext cx="21844000" cy="3902869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spc="-252" sz="8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Oświadczenie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Ważny f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reść - poziom 1…"/>
          <p:cNvSpPr txBox="1"/>
          <p:nvPr>
            <p:ph type="body" sz="half" idx="1" hasCustomPrompt="1"/>
          </p:nvPr>
        </p:nvSpPr>
        <p:spPr>
          <a:xfrm>
            <a:off x="1270000" y="3906096"/>
            <a:ext cx="21844000" cy="4488604"/>
          </a:xfrm>
          <a:prstGeom prst="rect">
            <a:avLst/>
          </a:prstGeom>
        </p:spPr>
        <p:txBody>
          <a:bodyPr anchor="b"/>
          <a:lstStyle>
            <a:lvl1pPr marL="0" indent="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 defTabSz="2438338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448" sz="22400">
                <a:gradFill flip="none" rotWithShape="1">
                  <a:gsLst>
                    <a:gs pos="0">
                      <a:srgbClr val="1E98FD"/>
                    </a:gs>
                    <a:gs pos="100000">
                      <a:srgbClr val="FF00F7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Informacje dotyczące faktu"/>
          <p:cNvSpPr txBox="1"/>
          <p:nvPr>
            <p:ph type="body" sz="quarter" idx="21" hasCustomPrompt="1"/>
          </p:nvPr>
        </p:nvSpPr>
        <p:spPr>
          <a:xfrm>
            <a:off x="1270000" y="85217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Informacje dotyczące faktu</a:t>
            </a:r>
          </a:p>
        </p:txBody>
      </p:sp>
      <p:sp>
        <p:nvSpPr>
          <p:cNvPr id="108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Uznanie autorstwa"/>
          <p:cNvSpPr txBox="1"/>
          <p:nvPr>
            <p:ph type="body" sz="quarter" idx="21" hasCustomPrompt="1"/>
          </p:nvPr>
        </p:nvSpPr>
        <p:spPr>
          <a:xfrm>
            <a:off x="1270000" y="11155086"/>
            <a:ext cx="21844000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4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Uznanie autorstwa</a:t>
            </a:r>
          </a:p>
        </p:txBody>
      </p:sp>
      <p:sp>
        <p:nvSpPr>
          <p:cNvPr id="116" name="Treść - poziom 1…"/>
          <p:cNvSpPr txBox="1"/>
          <p:nvPr>
            <p:ph type="body" sz="half" idx="1" hasCustomPrompt="1"/>
          </p:nvPr>
        </p:nvSpPr>
        <p:spPr>
          <a:xfrm>
            <a:off x="1270000" y="5141969"/>
            <a:ext cx="21844000" cy="343019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None/>
              <a:defRPr spc="-168" sz="84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  <a:latin typeface="+mn-lt"/>
                <a:ea typeface="+mn-ea"/>
                <a:cs typeface="+mn-cs"/>
                <a:sym typeface="Graphik Semibold"/>
              </a:defRPr>
            </a:lvl5pPr>
          </a:lstStyle>
          <a:p>
            <a:pPr/>
            <a:r>
              <a:t>„Cytat godny uwagi”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88149250_2145x1620.jpg"/>
          <p:cNvSpPr/>
          <p:nvPr>
            <p:ph type="pic" sz="half" idx="21"/>
          </p:nvPr>
        </p:nvSpPr>
        <p:spPr>
          <a:xfrm>
            <a:off x="12192000" y="4813300"/>
            <a:ext cx="12192000" cy="9207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1169517375_2880x1920.jpg"/>
          <p:cNvSpPr/>
          <p:nvPr>
            <p:ph type="pic" sz="half" idx="22"/>
          </p:nvPr>
        </p:nvSpPr>
        <p:spPr>
          <a:xfrm>
            <a:off x="12192000" y="-628650"/>
            <a:ext cx="12192000" cy="812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184386109_2439x1626.jpg"/>
          <p:cNvSpPr/>
          <p:nvPr>
            <p:ph type="pic" idx="23"/>
          </p:nvPr>
        </p:nvSpPr>
        <p:spPr>
          <a:xfrm>
            <a:off x="-4203700" y="0"/>
            <a:ext cx="20574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1169517375_2880x1920.jpg"/>
          <p:cNvSpPr/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69517375_2880x1920.jpg"/>
          <p:cNvSpPr/>
          <p:nvPr>
            <p:ph type="pic" idx="21"/>
          </p:nvPr>
        </p:nvSpPr>
        <p:spPr>
          <a:xfrm>
            <a:off x="0" y="-1270000"/>
            <a:ext cx="24384000" cy="16256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Autor i data"/>
          <p:cNvSpPr txBox="1"/>
          <p:nvPr>
            <p:ph type="body" sz="quarter" idx="22" hasCustomPrompt="1"/>
          </p:nvPr>
        </p:nvSpPr>
        <p:spPr>
          <a:xfrm>
            <a:off x="1270000" y="12166600"/>
            <a:ext cx="21844000" cy="694055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35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Autor i data</a:t>
            </a:r>
          </a:p>
        </p:txBody>
      </p:sp>
      <p:sp>
        <p:nvSpPr>
          <p:cNvPr id="23" name="Tytuł prezentacji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 defTabSz="2438400">
              <a:lnSpc>
                <a:spcPct val="90000"/>
              </a:lnSpc>
              <a:defRPr spc="-348" sz="11600">
                <a:solidFill>
                  <a:srgbClr val="FFFFFF"/>
                </a:solidFill>
              </a:defRPr>
            </a:lvl1pPr>
          </a:lstStyle>
          <a:p>
            <a:pPr/>
            <a:r>
              <a:t>Tytuł prezentacji</a:t>
            </a:r>
          </a:p>
        </p:txBody>
      </p:sp>
      <p:sp>
        <p:nvSpPr>
          <p:cNvPr id="24" name="Treść - poziom 1…"/>
          <p:cNvSpPr txBox="1"/>
          <p:nvPr>
            <p:ph type="body" sz="quarter" idx="1" hasCustomPrompt="1"/>
          </p:nvPr>
        </p:nvSpPr>
        <p:spPr>
          <a:xfrm>
            <a:off x="1270000" y="6985000"/>
            <a:ext cx="21844000" cy="25146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0" algn="ctr" defTabSz="825500">
              <a:spcBef>
                <a:spcPts val="0"/>
              </a:spcBef>
              <a:buClrTx/>
              <a:buSzTx/>
              <a:buNone/>
              <a:defRPr sz="6400">
                <a:solidFill>
                  <a:srgbClr val="FFFFFF"/>
                </a:solidFill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Podtytuł prezentacji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zdjęcie (zamienny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184386109_2439x1626.jpg"/>
          <p:cNvSpPr/>
          <p:nvPr>
            <p:ph type="pic" idx="21"/>
          </p:nvPr>
        </p:nvSpPr>
        <p:spPr>
          <a:xfrm>
            <a:off x="7962900" y="-25400"/>
            <a:ext cx="20650200" cy="13766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Tytuł slajdu"/>
          <p:cNvSpPr txBox="1"/>
          <p:nvPr>
            <p:ph type="title" hasCustomPrompt="1"/>
          </p:nvPr>
        </p:nvSpPr>
        <p:spPr>
          <a:xfrm>
            <a:off x="1270000" y="3885108"/>
            <a:ext cx="9652000" cy="3200203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Tytuł slajdu</a:t>
            </a:r>
          </a:p>
        </p:txBody>
      </p:sp>
      <p:sp>
        <p:nvSpPr>
          <p:cNvPr id="34" name="Treść - poziom 1…"/>
          <p:cNvSpPr txBox="1"/>
          <p:nvPr>
            <p:ph type="body" sz="quarter" idx="1" hasCustomPrompt="1"/>
          </p:nvPr>
        </p:nvSpPr>
        <p:spPr>
          <a:xfrm>
            <a:off x="1270000" y="6845300"/>
            <a:ext cx="9652000" cy="56642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  <a:lvl2pPr marL="0" indent="4572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2pPr>
            <a:lvl3pPr marL="0" indent="9144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3pPr>
            <a:lvl4pPr marL="0" indent="13716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4pPr>
            <a:lvl5pPr marL="0" indent="182880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5pPr>
          </a:lstStyle>
          <a:p>
            <a:pPr/>
            <a:r>
              <a:t>Podtytuł slajdu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ytuł slajd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Tytuł slajdu</a:t>
            </a:r>
          </a:p>
        </p:txBody>
      </p:sp>
      <p:sp>
        <p:nvSpPr>
          <p:cNvPr id="43" name="Podtytuł slajdu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Podtytuł slajdu</a:t>
            </a:r>
          </a:p>
        </p:txBody>
      </p:sp>
      <p:sp>
        <p:nvSpPr>
          <p:cNvPr id="44" name="Treść - poziom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Tekst punktora na slajdzie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reść - poziom 1…"/>
          <p:cNvSpPr txBox="1"/>
          <p:nvPr>
            <p:ph type="body" idx="1" hasCustomPrompt="1"/>
          </p:nvPr>
        </p:nvSpPr>
        <p:spPr>
          <a:xfrm>
            <a:off x="1270000" y="4269316"/>
            <a:ext cx="21844000" cy="8432801"/>
          </a:xfrm>
          <a:prstGeom prst="rect">
            <a:avLst/>
          </a:prstGeom>
        </p:spPr>
        <p:txBody>
          <a:bodyPr numCol="2" spcCol="1092200"/>
          <a:lstStyle/>
          <a:p>
            <a:pPr/>
            <a:r>
              <a:t>Tekst punktora na slajdzie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988149250_2145x1620.jpg"/>
          <p:cNvSpPr/>
          <p:nvPr>
            <p:ph type="pic" idx="21"/>
          </p:nvPr>
        </p:nvSpPr>
        <p:spPr>
          <a:xfrm>
            <a:off x="10185400" y="0"/>
            <a:ext cx="18161000" cy="1371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Tytuł slajdu"/>
          <p:cNvSpPr txBox="1"/>
          <p:nvPr>
            <p:ph type="title" hasCustomPrompt="1"/>
          </p:nvPr>
        </p:nvSpPr>
        <p:spPr>
          <a:xfrm>
            <a:off x="1270000" y="838200"/>
            <a:ext cx="9652000" cy="1549400"/>
          </a:xfrm>
          <a:prstGeom prst="rect">
            <a:avLst/>
          </a:prstGeom>
        </p:spPr>
        <p:txBody>
          <a:bodyPr/>
          <a:lstStyle>
            <a:lvl1pPr>
              <a:defRPr>
                <a:gradFill flip="none" rotWithShape="1">
                  <a:gsLst>
                    <a:gs pos="0">
                      <a:srgbClr val="5E03FF"/>
                    </a:gs>
                    <a:gs pos="100000">
                      <a:srgbClr val="FF00F7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Tytuł slajdu</a:t>
            </a:r>
          </a:p>
        </p:txBody>
      </p:sp>
      <p:sp>
        <p:nvSpPr>
          <p:cNvPr id="62" name="Treść - poziom 1…"/>
          <p:cNvSpPr txBox="1"/>
          <p:nvPr>
            <p:ph type="body" sz="half" idx="1" hasCustomPrompt="1"/>
          </p:nvPr>
        </p:nvSpPr>
        <p:spPr>
          <a:xfrm>
            <a:off x="1270000" y="4267200"/>
            <a:ext cx="9652000" cy="8432800"/>
          </a:xfrm>
          <a:prstGeom prst="rect">
            <a:avLst/>
          </a:prstGeom>
        </p:spPr>
        <p:txBody>
          <a:bodyPr/>
          <a:lstStyle/>
          <a:p>
            <a:pPr/>
            <a:r>
              <a:t>Tekst punktora na slajdzie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3" name="Podtytuł slajdu"/>
          <p:cNvSpPr txBox="1"/>
          <p:nvPr>
            <p:ph type="body" sz="quarter" idx="22" hasCustomPrompt="1"/>
          </p:nvPr>
        </p:nvSpPr>
        <p:spPr>
          <a:xfrm>
            <a:off x="1270000" y="2133600"/>
            <a:ext cx="9652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Podtytuł slajdu</a:t>
            </a:r>
          </a:p>
        </p:txBody>
      </p:sp>
      <p:sp>
        <p:nvSpPr>
          <p:cNvPr id="64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kc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ytuł sekcji"/>
          <p:cNvSpPr txBox="1"/>
          <p:nvPr>
            <p:ph type="title" hasCustomPrompt="1"/>
          </p:nvPr>
        </p:nvSpPr>
        <p:spPr>
          <a:xfrm>
            <a:off x="1270000" y="3289300"/>
            <a:ext cx="21844000" cy="3873500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spc="-348" sz="11600">
                <a:gradFill flip="none" rotWithShape="1">
                  <a:gsLst>
                    <a:gs pos="0">
                      <a:srgbClr val="FF00D8"/>
                    </a:gs>
                    <a:gs pos="100000">
                      <a:srgbClr val="FF542E"/>
                    </a:gs>
                  </a:gsLst>
                  <a:lin ang="3960000" scaled="0"/>
                </a:gradFill>
              </a:defRPr>
            </a:lvl1pPr>
          </a:lstStyle>
          <a:p>
            <a:pPr/>
            <a:r>
              <a:t>Tytuł sekcji</a:t>
            </a:r>
          </a:p>
        </p:txBody>
      </p:sp>
      <p:sp>
        <p:nvSpPr>
          <p:cNvPr id="72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ytuł slajdu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Tytuł slajdu</a:t>
            </a:r>
          </a:p>
        </p:txBody>
      </p:sp>
      <p:sp>
        <p:nvSpPr>
          <p:cNvPr id="80" name="Podtytuł slajdu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Podtytuł slajdu</a:t>
            </a:r>
          </a:p>
        </p:txBody>
      </p:sp>
      <p:sp>
        <p:nvSpPr>
          <p:cNvPr id="8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Tytuł programu"/>
          <p:cNvSpPr txBox="1"/>
          <p:nvPr>
            <p:ph type="title" hasCustomPrompt="1"/>
          </p:nvPr>
        </p:nvSpPr>
        <p:spPr>
          <a:xfrm>
            <a:off x="1270000" y="812800"/>
            <a:ext cx="21844000" cy="1562100"/>
          </a:xfrm>
          <a:prstGeom prst="rect">
            <a:avLst/>
          </a:prstGeom>
        </p:spPr>
        <p:txBody>
          <a:bodyPr/>
          <a:lstStyle/>
          <a:p>
            <a:pPr/>
            <a:r>
              <a:t>Tytuł programu</a:t>
            </a:r>
          </a:p>
        </p:txBody>
      </p:sp>
      <p:sp>
        <p:nvSpPr>
          <p:cNvPr id="89" name="Podtytuł programu"/>
          <p:cNvSpPr txBox="1"/>
          <p:nvPr>
            <p:ph type="body" sz="quarter" idx="21" hasCustomPrompt="1"/>
          </p:nvPr>
        </p:nvSpPr>
        <p:spPr>
          <a:xfrm>
            <a:off x="1270000" y="2133600"/>
            <a:ext cx="21844000" cy="1016000"/>
          </a:xfrm>
          <a:prstGeom prst="rect">
            <a:avLst/>
          </a:prstGeom>
        </p:spPr>
        <p:txBody>
          <a:bodyPr/>
          <a:lstStyle>
            <a:lvl1pPr marL="0" indent="0" algn="ctr" defTabSz="825500">
              <a:spcBef>
                <a:spcPts val="0"/>
              </a:spcBef>
              <a:buClrTx/>
              <a:buSzTx/>
              <a:buNone/>
              <a:defRPr sz="5400">
                <a:latin typeface="Graphik Medium"/>
                <a:ea typeface="Graphik Medium"/>
                <a:cs typeface="Graphik Medium"/>
                <a:sym typeface="Graphik Medium"/>
              </a:defRPr>
            </a:lvl1pPr>
          </a:lstStyle>
          <a:p>
            <a:pPr/>
            <a:r>
              <a:t>Podtytuł programu</a:t>
            </a:r>
          </a:p>
        </p:txBody>
      </p:sp>
      <p:sp>
        <p:nvSpPr>
          <p:cNvPr id="90" name="Treść - poziom 1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buClrTx/>
              <a:buSzTx/>
              <a:buNone/>
              <a:defRPr spc="-55" sz="5500"/>
            </a:lvl1pPr>
            <a:lvl2pPr marL="0" indent="457200" defTabSz="825500">
              <a:buClrTx/>
              <a:buSzTx/>
              <a:buNone/>
              <a:defRPr spc="-55" sz="5500"/>
            </a:lvl2pPr>
            <a:lvl3pPr marL="0" indent="914400" defTabSz="825500">
              <a:buClrTx/>
              <a:buSzTx/>
              <a:buNone/>
              <a:defRPr spc="-55" sz="5500"/>
            </a:lvl3pPr>
            <a:lvl4pPr marL="0" indent="1371600" defTabSz="825500">
              <a:buClrTx/>
              <a:buSzTx/>
              <a:buNone/>
              <a:defRPr spc="-55" sz="5500"/>
            </a:lvl4pPr>
            <a:lvl5pPr marL="0" indent="1828800" defTabSz="825500">
              <a:buClrTx/>
              <a:buSzTx/>
              <a:buNone/>
              <a:defRPr spc="-55" sz="5500"/>
            </a:lvl5pPr>
          </a:lstStyle>
          <a:p>
            <a:pPr/>
            <a:r>
              <a:t>Tematy programu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1" name="Numer slajd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slajdu"/>
          <p:cNvSpPr txBox="1"/>
          <p:nvPr>
            <p:ph type="title" hasCustomPrompt="1"/>
          </p:nvPr>
        </p:nvSpPr>
        <p:spPr>
          <a:xfrm>
            <a:off x="1270000" y="812800"/>
            <a:ext cx="21844000" cy="1557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Tytuł slajdu</a:t>
            </a:r>
          </a:p>
        </p:txBody>
      </p:sp>
      <p:sp>
        <p:nvSpPr>
          <p:cNvPr id="3" name="Treść - poziom 1…"/>
          <p:cNvSpPr txBox="1"/>
          <p:nvPr>
            <p:ph type="body" idx="1" hasCustomPrompt="1"/>
          </p:nvPr>
        </p:nvSpPr>
        <p:spPr>
          <a:xfrm>
            <a:off x="1270000" y="4267200"/>
            <a:ext cx="21844000" cy="8432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Tekst punktora na slajdzie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Numer slajdu"/>
          <p:cNvSpPr txBox="1"/>
          <p:nvPr>
            <p:ph type="sldNum" sz="quarter" idx="2"/>
          </p:nvPr>
        </p:nvSpPr>
        <p:spPr>
          <a:xfrm>
            <a:off x="11977623" y="130810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>
              <a:defRPr sz="22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1pPr>
      <a:lvl2pPr marL="0" marR="0" indent="457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2pPr>
      <a:lvl3pPr marL="0" marR="0" indent="914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3pPr>
      <a:lvl4pPr marL="0" marR="0" indent="1371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4pPr>
      <a:lvl5pPr marL="0" marR="0" indent="18288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5pPr>
      <a:lvl6pPr marL="0" marR="0" indent="22860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6pPr>
      <a:lvl7pPr marL="0" marR="0" indent="27432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7pPr>
      <a:lvl8pPr marL="0" marR="0" indent="32004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8pPr>
      <a:lvl9pPr marL="0" marR="0" indent="3657600" algn="ctr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252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Graphik Semibold"/>
        </a:defRPr>
      </a:lvl9pPr>
    </p:titleStyle>
    <p:bodyStyle>
      <a:lvl1pPr marL="558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1pPr>
      <a:lvl2pPr marL="1117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2pPr>
      <a:lvl3pPr marL="1676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3pPr>
      <a:lvl4pPr marL="2235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4pPr>
      <a:lvl5pPr marL="27940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5pPr>
      <a:lvl6pPr marL="33528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6pPr>
      <a:lvl7pPr marL="39116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7pPr>
      <a:lvl8pPr marL="44704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8pPr>
      <a:lvl9pPr marL="5029200" marR="0" indent="-558800" algn="l" defTabSz="2438400" rtl="0" latinLnBrk="0">
        <a:lnSpc>
          <a:spcPct val="100000"/>
        </a:lnSpc>
        <a:spcBef>
          <a:spcPts val="2400"/>
        </a:spcBef>
        <a:spcAft>
          <a:spcPts val="0"/>
        </a:spcAft>
        <a:buClr>
          <a:srgbClr val="000000"/>
        </a:buClr>
        <a:buSzPct val="100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Graphik"/>
          <a:ea typeface="Graphik"/>
          <a:cs typeface="Graphik"/>
          <a:sym typeface="Graphik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slideplayer.pl/slide/2591473/" TargetMode="External"/><Relationship Id="rId3" Type="http://schemas.openxmlformats.org/officeDocument/2006/relationships/hyperlink" Target="https://eszkola.pl/matematyka/john-forbes-nash-4858.html" TargetMode="External"/><Relationship Id="rId4" Type="http://schemas.openxmlformats.org/officeDocument/2006/relationships/hyperlink" Target="https://bigosmatematyczny.pl/teoria-gier-czy-mozna-przewidziec-przyszlosc/dylemat-wieznia/" TargetMode="Externa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jpe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4.jpe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5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Elementy teorii gier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Elementy teorii gier</a:t>
            </a:r>
          </a:p>
        </p:txBody>
      </p:sp>
      <p:sp>
        <p:nvSpPr>
          <p:cNvPr id="152" name="Autor: Michał Głoziński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Autor: Michał Głoziński</a:t>
            </a:r>
          </a:p>
        </p:txBody>
      </p:sp>
      <p:sp>
        <p:nvSpPr>
          <p:cNvPr id="153" name="Kryminologia stosowana 2020/2021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Kryminologia stosowana 2020/2021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Bibliografia :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Bibliografia :</a:t>
            </a:r>
          </a:p>
        </p:txBody>
      </p:sp>
      <p:sp>
        <p:nvSpPr>
          <p:cNvPr id="185" name="Podtytuł slajdu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86" name="https://slideplayer.pl/slide/2591473/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rPr u="sng">
                <a:hlinkClick r:id="rId2" invalidUrl="" action="" tgtFrame="" tooltip="" history="1" highlightClick="0" endSnd="0"/>
              </a:rPr>
              <a:t>https://slideplayer.pl/slide/2591473/</a:t>
            </a:r>
          </a:p>
          <a:p>
            <a:pPr/>
            <a:r>
              <a:rPr u="sng">
                <a:hlinkClick r:id="rId3" invalidUrl="" action="" tgtFrame="" tooltip="" history="1" highlightClick="0" endSnd="0"/>
              </a:rPr>
              <a:t>https://eszkola.pl/matematyka/john-forbes-nash-4858.html</a:t>
            </a:r>
          </a:p>
          <a:p>
            <a:pPr/>
            <a:r>
              <a:rPr u="sng">
                <a:hlinkClick r:id="rId4" invalidUrl="" action="" tgtFrame="" tooltip="" history="1" highlightClick="0" endSnd="0"/>
              </a:rPr>
              <a:t>https://bigosmatematyczny.pl/teoria-gier-czy-mozna-przewidziec-przyszlosc/dylemat-wieznia/</a:t>
            </a:r>
          </a:p>
          <a:p>
            <a:pPr/>
            <a:r>
              <a:t>http://web.sgh.waw.pl/~mproch/Z_ekonomia_menedzerska/em_1.pdf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zym jest teoria gier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Czym jest teoria gier?</a:t>
            </a:r>
          </a:p>
        </p:txBody>
      </p:sp>
      <p:sp>
        <p:nvSpPr>
          <p:cNvPr id="156" name="Podtytuł slajdu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57" name="Teoria gier jest nauką zajmującą się sytuacjami, które mogą przydarzyć się podmiotom - graczom. W tej dziedzinie zajmujemy się odnajdywaniem strategii, których gracze mogą użyć w grach. Mogą być one korzystne lub nie korzystne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Teoria gier jest nauką zajmującą się sytuacjami, które mogą przydarzyć się podmiotom - graczom. W tej dziedzinie zajmujemy się odnajdywaniem strategii, których gracze mogą użyć w grach. Mogą być one korzystne lub nie korzystne.</a:t>
            </a:r>
          </a:p>
        </p:txBody>
      </p:sp>
      <p:pic>
        <p:nvPicPr>
          <p:cNvPr id="158" name="depositphotos_2398549-stock-illustration-playing-cards.jpg" descr="depositphotos_2398549-stock-illustration-playing-cards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79505" y="7969303"/>
            <a:ext cx="4824990" cy="482499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Elementy g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Elementy gry</a:t>
            </a:r>
          </a:p>
        </p:txBody>
      </p:sp>
      <p:sp>
        <p:nvSpPr>
          <p:cNvPr id="161" name="Podtytuł slajdu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62" name="1. Gracze (co najmniej dwóch), mogą być nimi osoby, firmy, a nawet można prowadzić grę z naturą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1. Gracze (co najmniej dwóch), mogą być nimi osoby, firmy, a nawet można prowadzić grę z naturą</a:t>
            </a:r>
          </a:p>
          <a:p>
            <a:pPr/>
            <a:r>
              <a:t>2. Strategie - jest to opis, w którym gracz dowiaduje się w jakiej sytuacji się znajdzie jeśli wykona dany ruch</a:t>
            </a:r>
          </a:p>
          <a:p>
            <a:pPr/>
            <a:r>
              <a:t>3. Wypłaty (najczęściej pieniądze, rzeczy materialne)</a:t>
            </a:r>
          </a:p>
        </p:txBody>
      </p:sp>
      <p:pic>
        <p:nvPicPr>
          <p:cNvPr id="163" name="unnamed.jpg" descr="unnamed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304752" y="9761980"/>
            <a:ext cx="5774496" cy="34511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Przykład gr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Przykład gry</a:t>
            </a:r>
          </a:p>
        </p:txBody>
      </p:sp>
      <p:sp>
        <p:nvSpPr>
          <p:cNvPr id="166" name="Dylemat więźnia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Dylemat więźnia</a:t>
            </a:r>
          </a:p>
        </p:txBody>
      </p:sp>
      <p:sp>
        <p:nvSpPr>
          <p:cNvPr id="167" name="Jest to dwuosobowa gra o niezerowej sumie, w której dochodzi do kooperacji lub jej całkowitym braku. Graczami jest dwóch więźniów, którzy zostali złapani przez policję i umieszczeni w osobnych celach. Ze względu na brak dowodów nie można im udowodnić wi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Jest to dwuosobowa gra o niezerowej sumie, w której dochodzi do kooperacji lub jej całkowitym braku. Graczami jest dwóch więźniów, którzy zostali złapani przez policję i umieszczeni w osobnych celach. Ze względu na brak dowodów nie można im udowodnić winy. Policja daje każdemu z nich 2 możliwości: jeśli pierwszy osadzony przyzna się do popełnienia przestępstwa, a drugi zaprzeczy, to ten pierwszy będzie występował jako świadek przeciwko drugiemu i nie zostanie ukarany ,natomiast drugi dostanie 10 lat i vice versa. Jeśli obaj się przyznają to dostaną po 5 lat. Jeśli obaj zaprzeczą to dostaną tylko po roku więzienia za np. Ucieczkę przed policją samochodem.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DYLEMAT-WIEZNIA.jpg" descr="DYLEMAT-WIEZNIA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73928" y="-184799"/>
            <a:ext cx="14436144" cy="1408559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trategie dominujące i zdominowan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Strategie dominujące i zdominowane</a:t>
            </a:r>
          </a:p>
        </p:txBody>
      </p:sp>
      <p:sp>
        <p:nvSpPr>
          <p:cNvPr id="172" name="Podtytuł slajdu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 </a:t>
            </a:r>
          </a:p>
        </p:txBody>
      </p:sp>
      <p:sp>
        <p:nvSpPr>
          <p:cNvPr id="173" name="Strategie dominujące to najbardziej optymalne ze wszystkich możliwych, niezależne od decyzji drugiego gracza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Strategie dominujące to najbardziej optymalne ze wszystkich możliwych, niezależne od decyzji drugiego gracza</a:t>
            </a:r>
          </a:p>
          <a:p>
            <a:pPr/>
            <a:r>
              <a:t>Strategie zdominowane strategie względem których są zawsze lepsze niezależnie od decyzji drugiego gracza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5" name="John_Forbes_Nash,_Jr._by_Peter_Badge.jpg" descr="John_Forbes_Nash,_Jr._by_Peter_Badge.jp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0" r="0" b="25394"/>
          <a:stretch>
            <a:fillRect/>
          </a:stretch>
        </p:blipFill>
        <p:spPr>
          <a:xfrm>
            <a:off x="12204700" y="0"/>
            <a:ext cx="12192000" cy="13716000"/>
          </a:xfrm>
          <a:prstGeom prst="rect">
            <a:avLst/>
          </a:prstGeom>
        </p:spPr>
      </p:pic>
      <p:sp>
        <p:nvSpPr>
          <p:cNvPr id="176" name="Równowaga Nash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Równowaga Nasha</a:t>
            </a:r>
          </a:p>
        </p:txBody>
      </p:sp>
      <p:sp>
        <p:nvSpPr>
          <p:cNvPr id="177" name="Są to pary strategii, które najlepiej odpowiadają sobie nawzajem ( decyzja gracza 1 jest równa decyzji gracza 2)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Są to pary strategii, które najlepiej odpowiadają sobie nawzajem ( decyzja gracza 1 jest równa decyzji gracza 2) </a:t>
            </a:r>
          </a:p>
        </p:txBody>
      </p:sp>
      <p:sp>
        <p:nvSpPr>
          <p:cNvPr id="178" name="Podtytuł slajdu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 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rzykład równowagi Nasha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Przykład równowagi Nasha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Równowaga+Nasha+-+przykład.jpg" descr="Równowaga+Nasha+-+przykład.jpg"/>
          <p:cNvPicPr>
            <a:picLocks noChangeAspect="1"/>
          </p:cNvPicPr>
          <p:nvPr>
            <p:ph type="pic" idx="21"/>
          </p:nvPr>
        </p:nvPicPr>
        <p:blipFill>
          <a:blip r:embed="rId2">
            <a:extLst/>
          </a:blip>
          <a:srcRect l="0" t="12500" r="0" b="12500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31_ColorGradientLight">
  <a:themeElements>
    <a:clrScheme name="31_ColorGradientLight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31_ColorGradientLight">
      <a:majorFont>
        <a:latin typeface="Graphik Semibold"/>
        <a:ea typeface="Graphik Semibold"/>
        <a:cs typeface="Graphik Semibold"/>
      </a:majorFont>
      <a:minorFont>
        <a:latin typeface="Graphik Semibold"/>
        <a:ea typeface="Graphik Semibold"/>
        <a:cs typeface="Graphik Semibold"/>
      </a:minorFont>
    </a:fontScheme>
    <a:fmtScheme name="31_ColorGradientLigh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"/>
            <a:ea typeface="Graphik"/>
            <a:cs typeface="Graphik"/>
            <a:sym typeface="Graphi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