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98" r:id="rId5"/>
    <p:sldId id="299" r:id="rId6"/>
    <p:sldId id="300" r:id="rId7"/>
    <p:sldId id="301" r:id="rId8"/>
    <p:sldId id="302" r:id="rId9"/>
    <p:sldId id="307" r:id="rId10"/>
    <p:sldId id="309" r:id="rId11"/>
    <p:sldId id="303" r:id="rId12"/>
    <p:sldId id="304" r:id="rId13"/>
    <p:sldId id="308" r:id="rId14"/>
    <p:sldId id="305" r:id="rId15"/>
    <p:sldId id="306" r:id="rId16"/>
    <p:sldId id="310" r:id="rId1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pasciak@wp.pl" userId="32661ecdf0037d0a" providerId="LiveId" clId="{56F83F3A-9537-4EA5-80FD-211A7A432BB9}"/>
    <pc:docChg chg="undo custSel addSld modSld sldOrd modMainMaster">
      <pc:chgData name="pamelapasciak@wp.pl" userId="32661ecdf0037d0a" providerId="LiveId" clId="{56F83F3A-9537-4EA5-80FD-211A7A432BB9}" dt="2021-01-13T07:55:46.283" v="1119"/>
      <pc:docMkLst>
        <pc:docMk/>
      </pc:docMkLst>
      <pc:sldChg chg="modSp mod setBg">
        <pc:chgData name="pamelapasciak@wp.pl" userId="32661ecdf0037d0a" providerId="LiveId" clId="{56F83F3A-9537-4EA5-80FD-211A7A432BB9}" dt="2021-01-11T09:46:10.693" v="349"/>
        <pc:sldMkLst>
          <pc:docMk/>
          <pc:sldMk cId="193143965" sldId="298"/>
        </pc:sldMkLst>
        <pc:spChg chg="mod">
          <ac:chgData name="pamelapasciak@wp.pl" userId="32661ecdf0037d0a" providerId="LiveId" clId="{56F83F3A-9537-4EA5-80FD-211A7A432BB9}" dt="2021-01-11T09:36:40.374" v="12" actId="20577"/>
          <ac:spMkLst>
            <pc:docMk/>
            <pc:sldMk cId="193143965" sldId="298"/>
            <ac:spMk id="3" creationId="{255E1F2F-E259-4EA8-9FFD-3A10AF541859}"/>
          </ac:spMkLst>
        </pc:spChg>
      </pc:sldChg>
      <pc:sldChg chg="modSp mod setBg">
        <pc:chgData name="pamelapasciak@wp.pl" userId="32661ecdf0037d0a" providerId="LiveId" clId="{56F83F3A-9537-4EA5-80FD-211A7A432BB9}" dt="2021-01-13T07:40:16.493" v="925" actId="403"/>
        <pc:sldMkLst>
          <pc:docMk/>
          <pc:sldMk cId="3913655838" sldId="299"/>
        </pc:sldMkLst>
        <pc:spChg chg="mod">
          <ac:chgData name="pamelapasciak@wp.pl" userId="32661ecdf0037d0a" providerId="LiveId" clId="{56F83F3A-9537-4EA5-80FD-211A7A432BB9}" dt="2021-01-11T09:47:15.690" v="401" actId="20577"/>
          <ac:spMkLst>
            <pc:docMk/>
            <pc:sldMk cId="3913655838" sldId="299"/>
            <ac:spMk id="2" creationId="{A18EA23F-F3CF-4B6D-8D66-B7EDD971F44B}"/>
          </ac:spMkLst>
        </pc:spChg>
        <pc:spChg chg="mod">
          <ac:chgData name="pamelapasciak@wp.pl" userId="32661ecdf0037d0a" providerId="LiveId" clId="{56F83F3A-9537-4EA5-80FD-211A7A432BB9}" dt="2021-01-13T07:40:16.493" v="925" actId="403"/>
          <ac:spMkLst>
            <pc:docMk/>
            <pc:sldMk cId="3913655838" sldId="299"/>
            <ac:spMk id="3" creationId="{065C511D-B306-4813-A47D-7E16F33846C4}"/>
          </ac:spMkLst>
        </pc:spChg>
      </pc:sldChg>
      <pc:sldChg chg="addSp modSp mod">
        <pc:chgData name="pamelapasciak@wp.pl" userId="32661ecdf0037d0a" providerId="LiveId" clId="{56F83F3A-9537-4EA5-80FD-211A7A432BB9}" dt="2021-01-13T07:40:06.032" v="924" actId="14100"/>
        <pc:sldMkLst>
          <pc:docMk/>
          <pc:sldMk cId="1278674750" sldId="300"/>
        </pc:sldMkLst>
        <pc:spChg chg="mod">
          <ac:chgData name="pamelapasciak@wp.pl" userId="32661ecdf0037d0a" providerId="LiveId" clId="{56F83F3A-9537-4EA5-80FD-211A7A432BB9}" dt="2021-01-13T07:34:45.647" v="876" actId="113"/>
          <ac:spMkLst>
            <pc:docMk/>
            <pc:sldMk cId="1278674750" sldId="300"/>
            <ac:spMk id="2" creationId="{56D9B55D-E398-4243-99EA-6AEA84027863}"/>
          </ac:spMkLst>
        </pc:spChg>
        <pc:spChg chg="mod">
          <ac:chgData name="pamelapasciak@wp.pl" userId="32661ecdf0037d0a" providerId="LiveId" clId="{56F83F3A-9537-4EA5-80FD-211A7A432BB9}" dt="2021-01-13T07:39:57.032" v="922" actId="14100"/>
          <ac:spMkLst>
            <pc:docMk/>
            <pc:sldMk cId="1278674750" sldId="300"/>
            <ac:spMk id="3" creationId="{AEF73CCB-B8B1-4D1B-9417-3F0D7D16FF53}"/>
          </ac:spMkLst>
        </pc:spChg>
        <pc:picChg chg="add mod">
          <ac:chgData name="pamelapasciak@wp.pl" userId="32661ecdf0037d0a" providerId="LiveId" clId="{56F83F3A-9537-4EA5-80FD-211A7A432BB9}" dt="2021-01-13T07:40:06.032" v="924" actId="14100"/>
          <ac:picMkLst>
            <pc:docMk/>
            <pc:sldMk cId="1278674750" sldId="300"/>
            <ac:picMk id="5" creationId="{F5F0882F-579A-4C3B-8FDB-24351C12613F}"/>
          </ac:picMkLst>
        </pc:picChg>
      </pc:sldChg>
      <pc:sldChg chg="addSp modSp mod setBg">
        <pc:chgData name="pamelapasciak@wp.pl" userId="32661ecdf0037d0a" providerId="LiveId" clId="{56F83F3A-9537-4EA5-80FD-211A7A432BB9}" dt="2021-01-13T07:39:40.422" v="919" actId="1076"/>
        <pc:sldMkLst>
          <pc:docMk/>
          <pc:sldMk cId="465817829" sldId="301"/>
        </pc:sldMkLst>
        <pc:spChg chg="mod">
          <ac:chgData name="pamelapasciak@wp.pl" userId="32661ecdf0037d0a" providerId="LiveId" clId="{56F83F3A-9537-4EA5-80FD-211A7A432BB9}" dt="2021-01-13T07:34:37.531" v="874" actId="113"/>
          <ac:spMkLst>
            <pc:docMk/>
            <pc:sldMk cId="465817829" sldId="301"/>
            <ac:spMk id="2" creationId="{AC5E5A86-B53C-4341-9EFC-7E0F88B3E9DD}"/>
          </ac:spMkLst>
        </pc:spChg>
        <pc:spChg chg="mod">
          <ac:chgData name="pamelapasciak@wp.pl" userId="32661ecdf0037d0a" providerId="LiveId" clId="{56F83F3A-9537-4EA5-80FD-211A7A432BB9}" dt="2021-01-13T07:35:22.704" v="881"/>
          <ac:spMkLst>
            <pc:docMk/>
            <pc:sldMk cId="465817829" sldId="301"/>
            <ac:spMk id="3" creationId="{C8D10216-9BC4-47D6-A520-174BE47BA8FC}"/>
          </ac:spMkLst>
        </pc:spChg>
        <pc:picChg chg="add mod">
          <ac:chgData name="pamelapasciak@wp.pl" userId="32661ecdf0037d0a" providerId="LiveId" clId="{56F83F3A-9537-4EA5-80FD-211A7A432BB9}" dt="2021-01-13T07:39:35.932" v="918" actId="1076"/>
          <ac:picMkLst>
            <pc:docMk/>
            <pc:sldMk cId="465817829" sldId="301"/>
            <ac:picMk id="5" creationId="{A10F62F1-78C8-4724-8414-8DA44EB1DAFD}"/>
          </ac:picMkLst>
        </pc:picChg>
        <pc:picChg chg="add mod">
          <ac:chgData name="pamelapasciak@wp.pl" userId="32661ecdf0037d0a" providerId="LiveId" clId="{56F83F3A-9537-4EA5-80FD-211A7A432BB9}" dt="2021-01-11T09:59:44.409" v="490" actId="1076"/>
          <ac:picMkLst>
            <pc:docMk/>
            <pc:sldMk cId="465817829" sldId="301"/>
            <ac:picMk id="7" creationId="{8F9C7AFB-1B3D-4BBF-92B9-5A446A9DE603}"/>
          </ac:picMkLst>
        </pc:picChg>
        <pc:picChg chg="add mod">
          <ac:chgData name="pamelapasciak@wp.pl" userId="32661ecdf0037d0a" providerId="LiveId" clId="{56F83F3A-9537-4EA5-80FD-211A7A432BB9}" dt="2021-01-13T07:39:40.422" v="919" actId="1076"/>
          <ac:picMkLst>
            <pc:docMk/>
            <pc:sldMk cId="465817829" sldId="301"/>
            <ac:picMk id="9" creationId="{2068C13D-0364-41B7-A5A8-2383F541A148}"/>
          </ac:picMkLst>
        </pc:picChg>
      </pc:sldChg>
      <pc:sldChg chg="addSp delSp modSp mod">
        <pc:chgData name="pamelapasciak@wp.pl" userId="32661ecdf0037d0a" providerId="LiveId" clId="{56F83F3A-9537-4EA5-80FD-211A7A432BB9}" dt="2021-01-13T07:39:18.714" v="917" actId="403"/>
        <pc:sldMkLst>
          <pc:docMk/>
          <pc:sldMk cId="1250082959" sldId="302"/>
        </pc:sldMkLst>
        <pc:spChg chg="mod">
          <ac:chgData name="pamelapasciak@wp.pl" userId="32661ecdf0037d0a" providerId="LiveId" clId="{56F83F3A-9537-4EA5-80FD-211A7A432BB9}" dt="2021-01-13T07:39:18.714" v="917" actId="403"/>
          <ac:spMkLst>
            <pc:docMk/>
            <pc:sldMk cId="1250082959" sldId="302"/>
            <ac:spMk id="2" creationId="{9195731F-7C5B-49E6-8BFC-42670183014C}"/>
          </ac:spMkLst>
        </pc:spChg>
        <pc:spChg chg="del mod">
          <ac:chgData name="pamelapasciak@wp.pl" userId="32661ecdf0037d0a" providerId="LiveId" clId="{56F83F3A-9537-4EA5-80FD-211A7A432BB9}" dt="2021-01-11T09:55:19.699" v="478"/>
          <ac:spMkLst>
            <pc:docMk/>
            <pc:sldMk cId="1250082959" sldId="302"/>
            <ac:spMk id="3" creationId="{F4B4DC5C-67CB-47A4-97F8-BE3214E17D7E}"/>
          </ac:spMkLst>
        </pc:spChg>
        <pc:spChg chg="add mod">
          <ac:chgData name="pamelapasciak@wp.pl" userId="32661ecdf0037d0a" providerId="LiveId" clId="{56F83F3A-9537-4EA5-80FD-211A7A432BB9}" dt="2021-01-13T07:39:10.360" v="915" actId="1076"/>
          <ac:spMkLst>
            <pc:docMk/>
            <pc:sldMk cId="1250082959" sldId="302"/>
            <ac:spMk id="7" creationId="{19688300-EDCF-4985-BA31-F71B7ECECF05}"/>
          </ac:spMkLst>
        </pc:spChg>
        <pc:picChg chg="add mod">
          <ac:chgData name="pamelapasciak@wp.pl" userId="32661ecdf0037d0a" providerId="LiveId" clId="{56F83F3A-9537-4EA5-80FD-211A7A432BB9}" dt="2021-01-13T07:38:53.874" v="913" actId="1076"/>
          <ac:picMkLst>
            <pc:docMk/>
            <pc:sldMk cId="1250082959" sldId="302"/>
            <ac:picMk id="5" creationId="{543038FA-CB69-405C-9FE7-38589FCD4D93}"/>
          </ac:picMkLst>
        </pc:picChg>
      </pc:sldChg>
      <pc:sldChg chg="addSp modSp new mod">
        <pc:chgData name="pamelapasciak@wp.pl" userId="32661ecdf0037d0a" providerId="LiveId" clId="{56F83F3A-9537-4EA5-80FD-211A7A432BB9}" dt="2021-01-13T07:38:28.452" v="910" actId="14100"/>
        <pc:sldMkLst>
          <pc:docMk/>
          <pc:sldMk cId="1556363238" sldId="303"/>
        </pc:sldMkLst>
        <pc:spChg chg="mod">
          <ac:chgData name="pamelapasciak@wp.pl" userId="32661ecdf0037d0a" providerId="LiveId" clId="{56F83F3A-9537-4EA5-80FD-211A7A432BB9}" dt="2021-01-13T07:36:14.300" v="887" actId="207"/>
          <ac:spMkLst>
            <pc:docMk/>
            <pc:sldMk cId="1556363238" sldId="303"/>
            <ac:spMk id="2" creationId="{67AE6487-5A81-4F4E-A8D5-AA572C90FCD9}"/>
          </ac:spMkLst>
        </pc:spChg>
        <pc:spChg chg="mod">
          <ac:chgData name="pamelapasciak@wp.pl" userId="32661ecdf0037d0a" providerId="LiveId" clId="{56F83F3A-9537-4EA5-80FD-211A7A432BB9}" dt="2021-01-13T07:38:16.687" v="907" actId="1076"/>
          <ac:spMkLst>
            <pc:docMk/>
            <pc:sldMk cId="1556363238" sldId="303"/>
            <ac:spMk id="3" creationId="{E72FC55B-8687-4432-8808-40B7A9A8BF9E}"/>
          </ac:spMkLst>
        </pc:spChg>
        <pc:picChg chg="add mod">
          <ac:chgData name="pamelapasciak@wp.pl" userId="32661ecdf0037d0a" providerId="LiveId" clId="{56F83F3A-9537-4EA5-80FD-211A7A432BB9}" dt="2021-01-13T07:38:28.452" v="910" actId="14100"/>
          <ac:picMkLst>
            <pc:docMk/>
            <pc:sldMk cId="1556363238" sldId="303"/>
            <ac:picMk id="5" creationId="{3513B612-375C-4B16-B4AD-14E85C1D122B}"/>
          </ac:picMkLst>
        </pc:picChg>
      </pc:sldChg>
      <pc:sldChg chg="addSp modSp new mod">
        <pc:chgData name="pamelapasciak@wp.pl" userId="32661ecdf0037d0a" providerId="LiveId" clId="{56F83F3A-9537-4EA5-80FD-211A7A432BB9}" dt="2021-01-13T07:37:04.735" v="899" actId="207"/>
        <pc:sldMkLst>
          <pc:docMk/>
          <pc:sldMk cId="693350038" sldId="304"/>
        </pc:sldMkLst>
        <pc:spChg chg="mod">
          <ac:chgData name="pamelapasciak@wp.pl" userId="32661ecdf0037d0a" providerId="LiveId" clId="{56F83F3A-9537-4EA5-80FD-211A7A432BB9}" dt="2021-01-13T07:37:04.735" v="899" actId="207"/>
          <ac:spMkLst>
            <pc:docMk/>
            <pc:sldMk cId="693350038" sldId="304"/>
            <ac:spMk id="2" creationId="{09A3C248-40A8-4CD4-8212-E9DED9CC9FCD}"/>
          </ac:spMkLst>
        </pc:spChg>
        <pc:spChg chg="mod">
          <ac:chgData name="pamelapasciak@wp.pl" userId="32661ecdf0037d0a" providerId="LiveId" clId="{56F83F3A-9537-4EA5-80FD-211A7A432BB9}" dt="2021-01-13T07:36:51.453" v="898" actId="27636"/>
          <ac:spMkLst>
            <pc:docMk/>
            <pc:sldMk cId="693350038" sldId="304"/>
            <ac:spMk id="3" creationId="{12A92131-ECA8-4F44-A13A-C90CDB4E96B9}"/>
          </ac:spMkLst>
        </pc:spChg>
        <pc:picChg chg="add mod">
          <ac:chgData name="pamelapasciak@wp.pl" userId="32661ecdf0037d0a" providerId="LiveId" clId="{56F83F3A-9537-4EA5-80FD-211A7A432BB9}" dt="2021-01-13T07:14:36.828" v="687" actId="14100"/>
          <ac:picMkLst>
            <pc:docMk/>
            <pc:sldMk cId="693350038" sldId="304"/>
            <ac:picMk id="5" creationId="{7BF03B06-797E-4E45-9957-9EA98BF54B32}"/>
          </ac:picMkLst>
        </pc:picChg>
      </pc:sldChg>
      <pc:sldChg chg="addSp modSp new mod">
        <pc:chgData name="pamelapasciak@wp.pl" userId="32661ecdf0037d0a" providerId="LiveId" clId="{56F83F3A-9537-4EA5-80FD-211A7A432BB9}" dt="2021-01-13T07:38:00.478" v="906" actId="1076"/>
        <pc:sldMkLst>
          <pc:docMk/>
          <pc:sldMk cId="3594645623" sldId="305"/>
        </pc:sldMkLst>
        <pc:spChg chg="mod">
          <ac:chgData name="pamelapasciak@wp.pl" userId="32661ecdf0037d0a" providerId="LiveId" clId="{56F83F3A-9537-4EA5-80FD-211A7A432BB9}" dt="2021-01-13T07:37:23.316" v="901" actId="207"/>
          <ac:spMkLst>
            <pc:docMk/>
            <pc:sldMk cId="3594645623" sldId="305"/>
            <ac:spMk id="2" creationId="{677CCFA9-8F7E-48B5-87B3-4A88C8AF8525}"/>
          </ac:spMkLst>
        </pc:spChg>
        <pc:spChg chg="mod">
          <ac:chgData name="pamelapasciak@wp.pl" userId="32661ecdf0037d0a" providerId="LiveId" clId="{56F83F3A-9537-4EA5-80FD-211A7A432BB9}" dt="2021-01-13T07:37:50.710" v="905" actId="14100"/>
          <ac:spMkLst>
            <pc:docMk/>
            <pc:sldMk cId="3594645623" sldId="305"/>
            <ac:spMk id="3" creationId="{5FC3EA64-3C26-49B4-A286-FDBF64189DDF}"/>
          </ac:spMkLst>
        </pc:spChg>
        <pc:picChg chg="add mod">
          <ac:chgData name="pamelapasciak@wp.pl" userId="32661ecdf0037d0a" providerId="LiveId" clId="{56F83F3A-9537-4EA5-80FD-211A7A432BB9}" dt="2021-01-13T07:38:00.478" v="906" actId="1076"/>
          <ac:picMkLst>
            <pc:docMk/>
            <pc:sldMk cId="3594645623" sldId="305"/>
            <ac:picMk id="5" creationId="{B69DDF4F-9D55-45F9-962C-7F04E092A893}"/>
          </ac:picMkLst>
        </pc:picChg>
      </pc:sldChg>
      <pc:sldChg chg="addSp modSp new mod">
        <pc:chgData name="pamelapasciak@wp.pl" userId="32661ecdf0037d0a" providerId="LiveId" clId="{56F83F3A-9537-4EA5-80FD-211A7A432BB9}" dt="2021-01-13T07:40:44.292" v="930" actId="1076"/>
        <pc:sldMkLst>
          <pc:docMk/>
          <pc:sldMk cId="2454466848" sldId="306"/>
        </pc:sldMkLst>
        <pc:spChg chg="mod">
          <ac:chgData name="pamelapasciak@wp.pl" userId="32661ecdf0037d0a" providerId="LiveId" clId="{56F83F3A-9537-4EA5-80FD-211A7A432BB9}" dt="2021-01-13T07:40:32.161" v="927" actId="113"/>
          <ac:spMkLst>
            <pc:docMk/>
            <pc:sldMk cId="2454466848" sldId="306"/>
            <ac:spMk id="2" creationId="{66794ADA-7B99-4078-B63C-A0AA16C6A963}"/>
          </ac:spMkLst>
        </pc:spChg>
        <pc:spChg chg="mod">
          <ac:chgData name="pamelapasciak@wp.pl" userId="32661ecdf0037d0a" providerId="LiveId" clId="{56F83F3A-9537-4EA5-80FD-211A7A432BB9}" dt="2021-01-13T07:40:40.914" v="929" actId="207"/>
          <ac:spMkLst>
            <pc:docMk/>
            <pc:sldMk cId="2454466848" sldId="306"/>
            <ac:spMk id="3" creationId="{A5FBCBAF-540F-46FD-9DE4-4AE91E0F7205}"/>
          </ac:spMkLst>
        </pc:spChg>
        <pc:picChg chg="add mod">
          <ac:chgData name="pamelapasciak@wp.pl" userId="32661ecdf0037d0a" providerId="LiveId" clId="{56F83F3A-9537-4EA5-80FD-211A7A432BB9}" dt="2021-01-13T07:40:44.292" v="930" actId="1076"/>
          <ac:picMkLst>
            <pc:docMk/>
            <pc:sldMk cId="2454466848" sldId="306"/>
            <ac:picMk id="5" creationId="{8C90C185-27CD-4407-849E-281C6C656D22}"/>
          </ac:picMkLst>
        </pc:picChg>
      </pc:sldChg>
      <pc:sldChg chg="addSp delSp modSp new mod ord">
        <pc:chgData name="pamelapasciak@wp.pl" userId="32661ecdf0037d0a" providerId="LiveId" clId="{56F83F3A-9537-4EA5-80FD-211A7A432BB9}" dt="2021-01-13T07:38:46.185" v="912" actId="1076"/>
        <pc:sldMkLst>
          <pc:docMk/>
          <pc:sldMk cId="3395934039" sldId="307"/>
        </pc:sldMkLst>
        <pc:spChg chg="mod">
          <ac:chgData name="pamelapasciak@wp.pl" userId="32661ecdf0037d0a" providerId="LiveId" clId="{56F83F3A-9537-4EA5-80FD-211A7A432BB9}" dt="2021-01-13T07:37:10.186" v="900" actId="113"/>
          <ac:spMkLst>
            <pc:docMk/>
            <pc:sldMk cId="3395934039" sldId="307"/>
            <ac:spMk id="2" creationId="{B5D2655D-060B-40FE-9163-558BD269DD5C}"/>
          </ac:spMkLst>
        </pc:spChg>
        <pc:spChg chg="del mod">
          <ac:chgData name="pamelapasciak@wp.pl" userId="32661ecdf0037d0a" providerId="LiveId" clId="{56F83F3A-9537-4EA5-80FD-211A7A432BB9}" dt="2021-01-13T07:03:31.759" v="518"/>
          <ac:spMkLst>
            <pc:docMk/>
            <pc:sldMk cId="3395934039" sldId="307"/>
            <ac:spMk id="3" creationId="{251CB1CE-939F-4D52-80BB-E2C958934E14}"/>
          </ac:spMkLst>
        </pc:spChg>
        <pc:spChg chg="add mod">
          <ac:chgData name="pamelapasciak@wp.pl" userId="32661ecdf0037d0a" providerId="LiveId" clId="{56F83F3A-9537-4EA5-80FD-211A7A432BB9}" dt="2021-01-13T07:38:38.666" v="911" actId="14100"/>
          <ac:spMkLst>
            <pc:docMk/>
            <pc:sldMk cId="3395934039" sldId="307"/>
            <ac:spMk id="7" creationId="{53CC1160-22CE-4D4C-B4C6-1416530E52BB}"/>
          </ac:spMkLst>
        </pc:spChg>
        <pc:picChg chg="add mod">
          <ac:chgData name="pamelapasciak@wp.pl" userId="32661ecdf0037d0a" providerId="LiveId" clId="{56F83F3A-9537-4EA5-80FD-211A7A432BB9}" dt="2021-01-13T07:38:46.185" v="912" actId="1076"/>
          <ac:picMkLst>
            <pc:docMk/>
            <pc:sldMk cId="3395934039" sldId="307"/>
            <ac:picMk id="5" creationId="{BF7998D0-8AE3-4C21-A457-3AB8B0FDB377}"/>
          </ac:picMkLst>
        </pc:picChg>
      </pc:sldChg>
      <pc:sldChg chg="addSp modSp new mod ord">
        <pc:chgData name="pamelapasciak@wp.pl" userId="32661ecdf0037d0a" providerId="LiveId" clId="{56F83F3A-9537-4EA5-80FD-211A7A432BB9}" dt="2021-01-13T07:45:50.571" v="1045"/>
        <pc:sldMkLst>
          <pc:docMk/>
          <pc:sldMk cId="3621981628" sldId="308"/>
        </pc:sldMkLst>
        <pc:spChg chg="mod">
          <ac:chgData name="pamelapasciak@wp.pl" userId="32661ecdf0037d0a" providerId="LiveId" clId="{56F83F3A-9537-4EA5-80FD-211A7A432BB9}" dt="2021-01-13T07:41:18.566" v="958" actId="403"/>
          <ac:spMkLst>
            <pc:docMk/>
            <pc:sldMk cId="3621981628" sldId="308"/>
            <ac:spMk id="2" creationId="{A60D959C-E0E2-41F3-BC6E-EB10353087DA}"/>
          </ac:spMkLst>
        </pc:spChg>
        <pc:spChg chg="mod">
          <ac:chgData name="pamelapasciak@wp.pl" userId="32661ecdf0037d0a" providerId="LiveId" clId="{56F83F3A-9537-4EA5-80FD-211A7A432BB9}" dt="2021-01-13T07:44:35.781" v="986" actId="207"/>
          <ac:spMkLst>
            <pc:docMk/>
            <pc:sldMk cId="3621981628" sldId="308"/>
            <ac:spMk id="3" creationId="{2E7C28CE-2A2E-4020-AA9B-DB36859C7005}"/>
          </ac:spMkLst>
        </pc:spChg>
        <pc:picChg chg="add mod">
          <ac:chgData name="pamelapasciak@wp.pl" userId="32661ecdf0037d0a" providerId="LiveId" clId="{56F83F3A-9537-4EA5-80FD-211A7A432BB9}" dt="2021-01-13T07:45:40.071" v="1043" actId="14100"/>
          <ac:picMkLst>
            <pc:docMk/>
            <pc:sldMk cId="3621981628" sldId="308"/>
            <ac:picMk id="5" creationId="{1C0D785F-A2B8-4A40-B07E-8C4C9D32A055}"/>
          </ac:picMkLst>
        </pc:picChg>
      </pc:sldChg>
      <pc:sldChg chg="addSp delSp modSp new mod ord">
        <pc:chgData name="pamelapasciak@wp.pl" userId="32661ecdf0037d0a" providerId="LiveId" clId="{56F83F3A-9537-4EA5-80FD-211A7A432BB9}" dt="2021-01-13T07:55:46.283" v="1119"/>
        <pc:sldMkLst>
          <pc:docMk/>
          <pc:sldMk cId="4281547757" sldId="309"/>
        </pc:sldMkLst>
        <pc:spChg chg="mod">
          <ac:chgData name="pamelapasciak@wp.pl" userId="32661ecdf0037d0a" providerId="LiveId" clId="{56F83F3A-9537-4EA5-80FD-211A7A432BB9}" dt="2021-01-13T07:46:06.732" v="1067" actId="20577"/>
          <ac:spMkLst>
            <pc:docMk/>
            <pc:sldMk cId="4281547757" sldId="309"/>
            <ac:spMk id="2" creationId="{84C4177A-E087-4BDB-8B78-59988E1B6149}"/>
          </ac:spMkLst>
        </pc:spChg>
        <pc:spChg chg="mod">
          <ac:chgData name="pamelapasciak@wp.pl" userId="32661ecdf0037d0a" providerId="LiveId" clId="{56F83F3A-9537-4EA5-80FD-211A7A432BB9}" dt="2021-01-13T07:55:25.623" v="1117" actId="20577"/>
          <ac:spMkLst>
            <pc:docMk/>
            <pc:sldMk cId="4281547757" sldId="309"/>
            <ac:spMk id="3" creationId="{01C91A1F-3E75-45BC-B3E0-FD515C102831}"/>
          </ac:spMkLst>
        </pc:spChg>
        <pc:picChg chg="add mod modCrop">
          <ac:chgData name="pamelapasciak@wp.pl" userId="32661ecdf0037d0a" providerId="LiveId" clId="{56F83F3A-9537-4EA5-80FD-211A7A432BB9}" dt="2021-01-13T07:55:09.851" v="1115" actId="14100"/>
          <ac:picMkLst>
            <pc:docMk/>
            <pc:sldMk cId="4281547757" sldId="309"/>
            <ac:picMk id="5" creationId="{DCD3B780-0107-4B0B-94F0-A2511A899E41}"/>
          </ac:picMkLst>
        </pc:picChg>
        <pc:picChg chg="add del mod">
          <ac:chgData name="pamelapasciak@wp.pl" userId="32661ecdf0037d0a" providerId="LiveId" clId="{56F83F3A-9537-4EA5-80FD-211A7A432BB9}" dt="2021-01-13T07:53:55.081" v="1104"/>
          <ac:picMkLst>
            <pc:docMk/>
            <pc:sldMk cId="4281547757" sldId="309"/>
            <ac:picMk id="1026" creationId="{E27290EC-8EC5-4664-B446-BB3BA8213A00}"/>
          </ac:picMkLst>
        </pc:picChg>
      </pc:sldChg>
      <pc:sldChg chg="modSp new mod">
        <pc:chgData name="pamelapasciak@wp.pl" userId="32661ecdf0037d0a" providerId="LiveId" clId="{56F83F3A-9537-4EA5-80FD-211A7A432BB9}" dt="2021-01-13T07:46:45.943" v="1070" actId="20577"/>
        <pc:sldMkLst>
          <pc:docMk/>
          <pc:sldMk cId="3078551233" sldId="310"/>
        </pc:sldMkLst>
        <pc:spChg chg="mod">
          <ac:chgData name="pamelapasciak@wp.pl" userId="32661ecdf0037d0a" providerId="LiveId" clId="{56F83F3A-9537-4EA5-80FD-211A7A432BB9}" dt="2021-01-13T07:28:00.456" v="827" actId="20577"/>
          <ac:spMkLst>
            <pc:docMk/>
            <pc:sldMk cId="3078551233" sldId="310"/>
            <ac:spMk id="2" creationId="{77115B2C-F854-45D3-BEF4-40D82B12520C}"/>
          </ac:spMkLst>
        </pc:spChg>
        <pc:spChg chg="mod">
          <ac:chgData name="pamelapasciak@wp.pl" userId="32661ecdf0037d0a" providerId="LiveId" clId="{56F83F3A-9537-4EA5-80FD-211A7A432BB9}" dt="2021-01-13T07:46:45.943" v="1070" actId="20577"/>
          <ac:spMkLst>
            <pc:docMk/>
            <pc:sldMk cId="3078551233" sldId="310"/>
            <ac:spMk id="3" creationId="{DFF7AB81-5B97-4404-9C09-84D955FB4A32}"/>
          </ac:spMkLst>
        </pc:spChg>
      </pc:sldChg>
      <pc:sldMasterChg chg="setBg modSldLayout">
        <pc:chgData name="pamelapasciak@wp.pl" userId="32661ecdf0037d0a" providerId="LiveId" clId="{56F83F3A-9537-4EA5-80FD-211A7A432BB9}" dt="2021-01-13T07:33:14.522" v="863"/>
        <pc:sldMasterMkLst>
          <pc:docMk/>
          <pc:sldMasterMk cId="354603096" sldId="2147483660"/>
        </pc:sldMasterMkLst>
        <pc:sldLayoutChg chg="setBg">
          <pc:chgData name="pamelapasciak@wp.pl" userId="32661ecdf0037d0a" providerId="LiveId" clId="{56F83F3A-9537-4EA5-80FD-211A7A432BB9}" dt="2021-01-13T07:33:14.522" v="863"/>
          <pc:sldLayoutMkLst>
            <pc:docMk/>
            <pc:sldMasterMk cId="354603096" sldId="2147483660"/>
            <pc:sldLayoutMk cId="2623437509" sldId="2147483661"/>
          </pc:sldLayoutMkLst>
        </pc:sldLayoutChg>
        <pc:sldLayoutChg chg="setBg">
          <pc:chgData name="pamelapasciak@wp.pl" userId="32661ecdf0037d0a" providerId="LiveId" clId="{56F83F3A-9537-4EA5-80FD-211A7A432BB9}" dt="2021-01-13T07:33:14.522" v="863"/>
          <pc:sldLayoutMkLst>
            <pc:docMk/>
            <pc:sldMasterMk cId="354603096" sldId="2147483660"/>
            <pc:sldLayoutMk cId="2540465968" sldId="2147483662"/>
          </pc:sldLayoutMkLst>
        </pc:sldLayoutChg>
        <pc:sldLayoutChg chg="setBg">
          <pc:chgData name="pamelapasciak@wp.pl" userId="32661ecdf0037d0a" providerId="LiveId" clId="{56F83F3A-9537-4EA5-80FD-211A7A432BB9}" dt="2021-01-13T07:33:14.522" v="863"/>
          <pc:sldLayoutMkLst>
            <pc:docMk/>
            <pc:sldMasterMk cId="354603096" sldId="2147483660"/>
            <pc:sldLayoutMk cId="762783540" sldId="2147483663"/>
          </pc:sldLayoutMkLst>
        </pc:sldLayoutChg>
        <pc:sldLayoutChg chg="setBg">
          <pc:chgData name="pamelapasciak@wp.pl" userId="32661ecdf0037d0a" providerId="LiveId" clId="{56F83F3A-9537-4EA5-80FD-211A7A432BB9}" dt="2021-01-13T07:33:14.522" v="863"/>
          <pc:sldLayoutMkLst>
            <pc:docMk/>
            <pc:sldMasterMk cId="354603096" sldId="2147483660"/>
            <pc:sldLayoutMk cId="588359594" sldId="2147483664"/>
          </pc:sldLayoutMkLst>
        </pc:sldLayoutChg>
        <pc:sldLayoutChg chg="setBg">
          <pc:chgData name="pamelapasciak@wp.pl" userId="32661ecdf0037d0a" providerId="LiveId" clId="{56F83F3A-9537-4EA5-80FD-211A7A432BB9}" dt="2021-01-13T07:33:14.522" v="863"/>
          <pc:sldLayoutMkLst>
            <pc:docMk/>
            <pc:sldMasterMk cId="354603096" sldId="2147483660"/>
            <pc:sldLayoutMk cId="1963925727" sldId="2147483665"/>
          </pc:sldLayoutMkLst>
        </pc:sldLayoutChg>
        <pc:sldLayoutChg chg="setBg">
          <pc:chgData name="pamelapasciak@wp.pl" userId="32661ecdf0037d0a" providerId="LiveId" clId="{56F83F3A-9537-4EA5-80FD-211A7A432BB9}" dt="2021-01-13T07:33:14.522" v="863"/>
          <pc:sldLayoutMkLst>
            <pc:docMk/>
            <pc:sldMasterMk cId="354603096" sldId="2147483660"/>
            <pc:sldLayoutMk cId="4268543396" sldId="2147483666"/>
          </pc:sldLayoutMkLst>
        </pc:sldLayoutChg>
        <pc:sldLayoutChg chg="setBg">
          <pc:chgData name="pamelapasciak@wp.pl" userId="32661ecdf0037d0a" providerId="LiveId" clId="{56F83F3A-9537-4EA5-80FD-211A7A432BB9}" dt="2021-01-13T07:33:14.522" v="863"/>
          <pc:sldLayoutMkLst>
            <pc:docMk/>
            <pc:sldMasterMk cId="354603096" sldId="2147483660"/>
            <pc:sldLayoutMk cId="133393754" sldId="2147483667"/>
          </pc:sldLayoutMkLst>
        </pc:sldLayoutChg>
        <pc:sldLayoutChg chg="setBg">
          <pc:chgData name="pamelapasciak@wp.pl" userId="32661ecdf0037d0a" providerId="LiveId" clId="{56F83F3A-9537-4EA5-80FD-211A7A432BB9}" dt="2021-01-13T07:33:14.522" v="863"/>
          <pc:sldLayoutMkLst>
            <pc:docMk/>
            <pc:sldMasterMk cId="354603096" sldId="2147483660"/>
            <pc:sldLayoutMk cId="3771184421" sldId="2147483668"/>
          </pc:sldLayoutMkLst>
        </pc:sldLayoutChg>
        <pc:sldLayoutChg chg="setBg">
          <pc:chgData name="pamelapasciak@wp.pl" userId="32661ecdf0037d0a" providerId="LiveId" clId="{56F83F3A-9537-4EA5-80FD-211A7A432BB9}" dt="2021-01-13T07:33:14.522" v="863"/>
          <pc:sldLayoutMkLst>
            <pc:docMk/>
            <pc:sldMasterMk cId="354603096" sldId="2147483660"/>
            <pc:sldLayoutMk cId="1201613766" sldId="21474836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901C09E-C135-4380-8A8F-6CEEC9626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9109F3-0030-407B-959A-6AC9EA97C8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78057-47F7-4C6D-B292-C1CFC5868E6B}" type="datetime1">
              <a:rPr lang="pl-PL" smtClean="0"/>
              <a:t>11.01.2021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818C0-CEAC-473D-85BE-0955A29A50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E4772BC-6753-4EF8-9C5F-EFFDE736E8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09EFC-24FD-4F55-958D-6E6C7BB98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291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FE65346-D681-4EDD-87A8-0BE23DDEDD69}" type="datetime1">
              <a:rPr lang="pl-PL" noProof="1" smtClean="0"/>
              <a:t>11.01.2021</a:t>
            </a:fld>
            <a:endParaRPr lang="pl-PL" noProof="1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1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475197-EF76-48B8-96B8-921BFA77342C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82204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1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7475197-EF76-48B8-96B8-921BFA77342C}" type="slidenum">
              <a:rPr lang="pl-PL" noProof="1" smtClean="0"/>
              <a:t>1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39363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2BAD92-877E-4128-9166-953DFDA61491}" type="datetime1">
              <a:rPr lang="pl-PL" noProof="0" smtClean="0"/>
              <a:t>11.01.2021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ADA730-287D-482D-A45A-3799B3746D79}" type="datetime1">
              <a:rPr lang="pl-PL" noProof="1" smtClean="0"/>
              <a:t>11.01.2021</a:t>
            </a:fld>
            <a:endParaRPr lang="pl-PL" noProof="1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1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984541-0F64-41AC-BDD5-033FD40FB7F5}" type="datetime1">
              <a:rPr lang="pl-PL" noProof="1" smtClean="0"/>
              <a:t>11.01.2021</a:t>
            </a:fld>
            <a:endParaRPr lang="pl-PL" noProof="1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1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05EA6D-81BF-4C5C-90E0-294317D45E96}" type="datetime1">
              <a:rPr lang="pl-PL" noProof="1" smtClean="0"/>
              <a:t>11.01.2021</a:t>
            </a:fld>
            <a:endParaRPr lang="pl-PL" noProof="1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1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6CAA83-7A74-4BD6-A41E-04796CB638D2}" type="datetime1">
              <a:rPr lang="pl-PL" noProof="1" smtClean="0"/>
              <a:t>11.01.2021</a:t>
            </a:fld>
            <a:endParaRPr lang="pl-PL" noProof="1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1"/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0DDCBC-7AA9-4097-8D86-4F005C1EAD39}" type="datetime1">
              <a:rPr lang="pl-PL" noProof="1" smtClean="0"/>
              <a:t>11.01.2021</a:t>
            </a:fld>
            <a:endParaRPr lang="pl-PL" noProof="1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1"/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860E0D-9DCD-4718-A8DF-67DC6FB0D76F}" type="datetime1">
              <a:rPr lang="pl-PL" noProof="1" smtClean="0"/>
              <a:t>11.01.2021</a:t>
            </a:fld>
            <a:endParaRPr lang="pl-PL" noProof="1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1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5374423-698D-493A-A093-777EB80FE69B}" type="datetime1">
              <a:rPr lang="pl-PL" noProof="1" smtClean="0"/>
              <a:t>11.01.2021</a:t>
            </a:fld>
            <a:endParaRPr lang="pl-PL" noProof="1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1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B408B6E-3EA1-45A3-A13D-8B837F976667}" type="datetime1">
              <a:rPr lang="pl-PL" noProof="0" smtClean="0"/>
              <a:t>11.01.2021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9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 trans="9000" detail="5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F588CCDF-AE64-423E-810B-D7FDF3513B16}" type="datetime1">
              <a:rPr lang="pl-PL" noProof="1" smtClean="0"/>
              <a:t>11.01.2021</a:t>
            </a:fld>
            <a:endParaRPr lang="pl-PL" noProof="1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l-PL" noProof="1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l-PL" noProof="1" dirty="0" smtClean="0"/>
              <a:t>‹#›</a:t>
            </a:fld>
            <a:endParaRPr lang="pl-PL" noProof="1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prize.org/prizes/economic-sciences/1969/tinbergen/facts/" TargetMode="External"/><Relationship Id="rId7" Type="http://schemas.openxmlformats.org/officeDocument/2006/relationships/hyperlink" Target="https://encyklopedia.pwn.pl/haslo/Tinbergen-Jan;3987411.html" TargetMode="External"/><Relationship Id="rId2" Type="http://schemas.openxmlformats.org/officeDocument/2006/relationships/hyperlink" Target="https://www.nobelprize.org/prizes/economic-sciences/1969/frisch/fac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Ekonometria" TargetMode="External"/><Relationship Id="rId5" Type="http://schemas.openxmlformats.org/officeDocument/2006/relationships/hyperlink" Target="https://pl.wikipedia.org/wiki/Henry_Ludwell_Moore" TargetMode="External"/><Relationship Id="rId4" Type="http://schemas.openxmlformats.org/officeDocument/2006/relationships/hyperlink" Target="https://www.hetwebsite.net/het/profiles/moor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Obraz 3" descr="Zbliżenie kawałka papieru z leżącym na nim ołówkiem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Prostokąt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4" y="1475234"/>
            <a:ext cx="3635926" cy="2901694"/>
          </a:xfrm>
        </p:spPr>
        <p:txBody>
          <a:bodyPr rtlCol="0" anchor="b">
            <a:normAutofit/>
          </a:bodyPr>
          <a:lstStyle/>
          <a:p>
            <a:pPr rtl="0"/>
            <a:r>
              <a:rPr lang="pl-PL" sz="4400" noProof="1">
                <a:solidFill>
                  <a:schemeClr val="tx1"/>
                </a:solidFill>
              </a:rPr>
              <a:t>„Ojcowie”</a:t>
            </a:r>
            <a:br>
              <a:rPr lang="pl-PL" sz="4400" noProof="1">
                <a:solidFill>
                  <a:schemeClr val="tx1"/>
                </a:solidFill>
              </a:rPr>
            </a:br>
            <a:r>
              <a:rPr lang="pl-PL" sz="4400" noProof="1">
                <a:solidFill>
                  <a:schemeClr val="tx1"/>
                </a:solidFill>
              </a:rPr>
              <a:t>Ekonometrii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 fontScale="77500" lnSpcReduction="20000"/>
          </a:bodyPr>
          <a:lstStyle/>
          <a:p>
            <a:pPr rtl="0">
              <a:lnSpc>
                <a:spcPct val="100000"/>
              </a:lnSpc>
            </a:pPr>
            <a:r>
              <a:rPr lang="pl-PL" sz="1600" noProof="1"/>
              <a:t>Pamela Paściak</a:t>
            </a:r>
          </a:p>
          <a:p>
            <a:pPr rtl="0">
              <a:lnSpc>
                <a:spcPct val="100000"/>
              </a:lnSpc>
            </a:pPr>
            <a:r>
              <a:rPr lang="pl-PL" sz="1600" noProof="1"/>
              <a:t>Kryminologia stosowana I stopnia </a:t>
            </a:r>
          </a:p>
        </p:txBody>
      </p: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ostokąt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0D959C-E0E2-41F3-BC6E-EB103530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Wybrane prace </a:t>
            </a:r>
            <a:r>
              <a:rPr lang="pl-PL" sz="4800" dirty="0" err="1">
                <a:solidFill>
                  <a:schemeClr val="tx1"/>
                </a:solidFill>
              </a:rPr>
              <a:t>Tinbergena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C28CE-2A2E-4020-AA9B-DB36859C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1</a:t>
            </a:r>
            <a:r>
              <a:rPr lang="pl-PL" dirty="0"/>
              <a:t>.</a:t>
            </a:r>
            <a:r>
              <a:rPr lang="en-US" sz="2000" dirty="0">
                <a:solidFill>
                  <a:schemeClr val="tx1"/>
                </a:solidFill>
              </a:rPr>
              <a:t>Business Cycles in the United States of America 1919–1932 (1939),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2.</a:t>
            </a:r>
            <a:r>
              <a:rPr lang="en-US" sz="2000" dirty="0" err="1">
                <a:solidFill>
                  <a:schemeClr val="tx1"/>
                </a:solidFill>
              </a:rPr>
              <a:t>Wprowadzenie</a:t>
            </a:r>
            <a:r>
              <a:rPr lang="en-US" sz="2000" dirty="0">
                <a:solidFill>
                  <a:schemeClr val="tx1"/>
                </a:solidFill>
              </a:rPr>
              <a:t> do </a:t>
            </a:r>
            <a:r>
              <a:rPr lang="en-US" sz="2000" dirty="0" err="1">
                <a:solidFill>
                  <a:schemeClr val="tx1"/>
                </a:solidFill>
              </a:rPr>
              <a:t>ekonometrii</a:t>
            </a:r>
            <a:r>
              <a:rPr lang="en-US" sz="2000" dirty="0">
                <a:solidFill>
                  <a:schemeClr val="tx1"/>
                </a:solidFill>
              </a:rPr>
              <a:t> (1941, </a:t>
            </a:r>
            <a:r>
              <a:rPr lang="en-US" sz="2000" dirty="0" err="1">
                <a:solidFill>
                  <a:schemeClr val="tx1"/>
                </a:solidFill>
              </a:rPr>
              <a:t>wydanie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polskie</a:t>
            </a:r>
            <a:r>
              <a:rPr lang="en-US" sz="2000" dirty="0">
                <a:solidFill>
                  <a:schemeClr val="tx1"/>
                </a:solidFill>
              </a:rPr>
              <a:t> 1957),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3.</a:t>
            </a:r>
            <a:r>
              <a:rPr lang="en-US" sz="2000" dirty="0">
                <a:solidFill>
                  <a:schemeClr val="tx1"/>
                </a:solidFill>
              </a:rPr>
              <a:t> International Economic Cooperation (1946), 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4.</a:t>
            </a:r>
            <a:r>
              <a:rPr lang="en-US" sz="2000" dirty="0">
                <a:solidFill>
                  <a:schemeClr val="tx1"/>
                </a:solidFill>
              </a:rPr>
              <a:t>On the Theory of Economic Policy (1952),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5.</a:t>
            </a:r>
            <a:r>
              <a:rPr lang="en-US" sz="2000" dirty="0">
                <a:solidFill>
                  <a:schemeClr val="tx1"/>
                </a:solidFill>
              </a:rPr>
              <a:t>Shaping the World Economy (1962),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6.</a:t>
            </a:r>
            <a:r>
              <a:rPr lang="en-US" sz="2000" dirty="0">
                <a:solidFill>
                  <a:schemeClr val="tx1"/>
                </a:solidFill>
              </a:rPr>
              <a:t>Income Distribution. Analysis and Policies (1975), 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7.</a:t>
            </a:r>
            <a:r>
              <a:rPr lang="en-US" sz="2000" dirty="0">
                <a:solidFill>
                  <a:schemeClr val="tx1"/>
                </a:solidFill>
              </a:rPr>
              <a:t>Warfare and Welfare (1987).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0D785F-A2B8-4A40-B07E-8C4C9D32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762" y="2808947"/>
            <a:ext cx="3149918" cy="288948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62198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CCFA9-8F7E-48B5-87B3-4A88C8AF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chemeClr val="tx1"/>
                </a:solidFill>
                <a:latin typeface="Algerian" panose="04020705040A02060702" pitchFamily="82" charset="0"/>
              </a:rPr>
              <a:t>Henry </a:t>
            </a:r>
            <a:r>
              <a:rPr lang="pl-PL" sz="4800" dirty="0" err="1">
                <a:solidFill>
                  <a:schemeClr val="tx1"/>
                </a:solidFill>
                <a:latin typeface="Algerian" panose="04020705040A02060702" pitchFamily="82" charset="0"/>
              </a:rPr>
              <a:t>Ludwell</a:t>
            </a:r>
            <a:r>
              <a:rPr lang="pl-PL" sz="4800" dirty="0">
                <a:solidFill>
                  <a:schemeClr val="tx1"/>
                </a:solidFill>
                <a:latin typeface="Algerian" panose="04020705040A02060702" pitchFamily="82" charset="0"/>
              </a:rPr>
              <a:t> Moore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C3EA64-3C26-49B4-A286-FDBF6418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754093" cy="412032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Urodził się w 1869 roku, był amerykańskim ekonomistą. Jednym z twórców współczesnej ekonometrii.</a:t>
            </a:r>
          </a:p>
          <a:p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Doktorat obronił na </a:t>
            </a:r>
            <a:r>
              <a:rPr lang="pl-PL" sz="2000" dirty="0" err="1">
                <a:solidFill>
                  <a:schemeClr val="tx1"/>
                </a:solidFill>
              </a:rPr>
              <a:t>Johns</a:t>
            </a:r>
            <a:r>
              <a:rPr lang="pl-PL" sz="2000" dirty="0">
                <a:solidFill>
                  <a:schemeClr val="tx1"/>
                </a:solidFill>
              </a:rPr>
              <a:t> Hopkins University w 1896 roku. Dotyczył on teorii ekonomicznej Johanna Heinricha von </a:t>
            </a:r>
            <a:r>
              <a:rPr lang="pl-PL" sz="2000" dirty="0" err="1">
                <a:solidFill>
                  <a:schemeClr val="tx1"/>
                </a:solidFill>
              </a:rPr>
              <a:t>Thünena</a:t>
            </a:r>
            <a:r>
              <a:rPr lang="pl-PL" sz="2000" dirty="0">
                <a:solidFill>
                  <a:schemeClr val="tx1"/>
                </a:solidFill>
              </a:rPr>
              <a:t>. W późniejszym okresie wykładał na Columbia University w Nowym Jorku. Obok Ragnara Frischa oraz Jana </a:t>
            </a:r>
            <a:r>
              <a:rPr lang="pl-PL" sz="2000" dirty="0" err="1">
                <a:solidFill>
                  <a:schemeClr val="tx1"/>
                </a:solidFill>
              </a:rPr>
              <a:t>Tinbergena</a:t>
            </a:r>
            <a:r>
              <a:rPr lang="pl-PL" sz="2000" dirty="0">
                <a:solidFill>
                  <a:schemeClr val="tx1"/>
                </a:solidFill>
              </a:rPr>
              <a:t> jest współtwórcą współczesnej ekonometrii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69DDF4F-9D55-45F9-962C-7F04E092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64" y="2002689"/>
            <a:ext cx="3170716" cy="4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4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794ADA-7B99-4078-B63C-A0AA16C6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Wybrane prace Moore’a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FBCBAF-540F-46FD-9DE4-4AE91E0F7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pl-PL" sz="2000" dirty="0">
                <a:solidFill>
                  <a:schemeClr val="tx1"/>
                </a:solidFill>
              </a:rPr>
              <a:t>1.</a:t>
            </a:r>
            <a:r>
              <a:rPr lang="en-US" sz="2000" dirty="0">
                <a:solidFill>
                  <a:schemeClr val="tx1"/>
                </a:solidFill>
              </a:rPr>
              <a:t>Laws of Wages: An Essay in Statistical Economics (1911)</a:t>
            </a:r>
          </a:p>
          <a:p>
            <a:r>
              <a:rPr lang="pl-PL" sz="2000" dirty="0">
                <a:solidFill>
                  <a:schemeClr val="tx1"/>
                </a:solidFill>
              </a:rPr>
              <a:t>2.</a:t>
            </a:r>
            <a:r>
              <a:rPr lang="en-US" sz="2000" dirty="0">
                <a:solidFill>
                  <a:schemeClr val="tx1"/>
                </a:solidFill>
              </a:rPr>
              <a:t>Economic Cycles: Their Law and Cause (1914)</a:t>
            </a:r>
          </a:p>
          <a:p>
            <a:r>
              <a:rPr lang="pl-PL" sz="2000" dirty="0">
                <a:solidFill>
                  <a:schemeClr val="tx1"/>
                </a:solidFill>
              </a:rPr>
              <a:t>5.</a:t>
            </a:r>
            <a:r>
              <a:rPr lang="en-US" sz="2000" dirty="0">
                <a:solidFill>
                  <a:schemeClr val="tx1"/>
                </a:solidFill>
              </a:rPr>
              <a:t>Forecasting the Yield and Price of Cotton (1917)</a:t>
            </a:r>
          </a:p>
          <a:p>
            <a:r>
              <a:rPr lang="pl-PL" sz="2000" dirty="0">
                <a:solidFill>
                  <a:schemeClr val="tx1"/>
                </a:solidFill>
              </a:rPr>
              <a:t>4.</a:t>
            </a:r>
            <a:r>
              <a:rPr lang="en-US" sz="2000" dirty="0">
                <a:solidFill>
                  <a:schemeClr val="tx1"/>
                </a:solidFill>
              </a:rPr>
              <a:t>Generating Economic Cycles (1923)</a:t>
            </a:r>
          </a:p>
          <a:p>
            <a:r>
              <a:rPr lang="pl-PL" sz="2000" dirty="0">
                <a:solidFill>
                  <a:schemeClr val="tx1"/>
                </a:solidFill>
              </a:rPr>
              <a:t>6.</a:t>
            </a:r>
            <a:r>
              <a:rPr lang="en-US" sz="2000" dirty="0">
                <a:solidFill>
                  <a:schemeClr val="tx1"/>
                </a:solidFill>
              </a:rPr>
              <a:t>Synthetic Economics (1929)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90C185-27CD-4407-849E-281C6C656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31" y="1982507"/>
            <a:ext cx="2990849" cy="38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6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115B2C-F854-45D3-BEF4-40D82B12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F7AB81-5B97-4404-9C09-84D955FB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https://www.nobelprize.org/prizes/economic-sciences/1969/frisch/facts/</a:t>
            </a:r>
            <a:endParaRPr lang="pl-PL" dirty="0"/>
          </a:p>
          <a:p>
            <a:r>
              <a:rPr lang="pl-PL" dirty="0">
                <a:hlinkClick r:id="rId3"/>
              </a:rPr>
              <a:t>https://www.nobelprize.org/prizes/economic-sciences/1969/tinbergen/facts/</a:t>
            </a:r>
            <a:endParaRPr lang="pl-PL" dirty="0"/>
          </a:p>
          <a:p>
            <a:r>
              <a:rPr lang="pl-PL" dirty="0">
                <a:hlinkClick r:id="rId4"/>
              </a:rPr>
              <a:t>https://www.hetwebsite.net/het/profiles/moore.htm</a:t>
            </a:r>
            <a:endParaRPr lang="pl-PL" dirty="0"/>
          </a:p>
          <a:p>
            <a:r>
              <a:rPr lang="pl-PL" dirty="0">
                <a:hlinkClick r:id="rId5"/>
              </a:rPr>
              <a:t>https://pl.wikipedia.org/wiki/Henry_Ludwell_Moore</a:t>
            </a:r>
            <a:endParaRPr lang="pl-PL" dirty="0"/>
          </a:p>
          <a:p>
            <a:r>
              <a:rPr lang="pl-PL" dirty="0">
                <a:hlinkClick r:id="rId6"/>
              </a:rPr>
              <a:t>https://pl.wikipedia.org/wiki/Ekonometria</a:t>
            </a:r>
            <a:endParaRPr lang="pl-PL" dirty="0"/>
          </a:p>
          <a:p>
            <a:r>
              <a:rPr lang="pl-PL" dirty="0">
                <a:hlinkClick r:id="rId7"/>
              </a:rPr>
              <a:t>https://encyklopedia.pwn.pl/haslo/Tinbergen-Jan;3987411.html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855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8EA23F-F3CF-4B6D-8D66-B7EDD97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Czym jest ekonometria?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5C511D-B306-4813-A47D-7E16F338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Ekonometria – nauka pomocnicza w ramach ekonomii, wykorzystująca narzędzia matematyki, statystyki oraz informatyki do badania ilościowych związków zachodzących między zjawiskami i zmiennymi ekonomicznymi. Jest zbiorem metod opracowanych najczęściej poza ekonomią, ale wykorzystywanych na jej polu.</a:t>
            </a:r>
          </a:p>
          <a:p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Celem ekonometrii jest badawcza analiza teorii ekonomicznych, przewidywanie procesów ekonomicznych oraz dostarczanie przesłanek służących sterowaniu tymi procesami. Podstawowym narzędziem służącym tym celom jest </a:t>
            </a:r>
            <a:r>
              <a:rPr lang="pl-PL" sz="2000" b="1" dirty="0">
                <a:solidFill>
                  <a:schemeClr val="tx1"/>
                </a:solidFill>
              </a:rPr>
              <a:t>model ekonometryczny</a:t>
            </a:r>
            <a:r>
              <a:rPr lang="pl-PL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65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D9B55D-E398-4243-99EA-6AEA8402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Początki ekonometrii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F73CCB-B8B1-4D1B-9417-3F0D7D16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516402" cy="3760891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Termin ekonometria został po raz pierwszy użyty przez Pawła </a:t>
            </a:r>
            <a:r>
              <a:rPr lang="pl-PL" sz="2400" dirty="0" err="1">
                <a:solidFill>
                  <a:schemeClr val="tx1"/>
                </a:solidFill>
              </a:rPr>
              <a:t>Ciompę</a:t>
            </a:r>
            <a:r>
              <a:rPr lang="pl-PL" sz="2400" dirty="0">
                <a:solidFill>
                  <a:schemeClr val="tx1"/>
                </a:solidFill>
              </a:rPr>
              <a:t> w pracy </a:t>
            </a:r>
            <a:r>
              <a:rPr lang="pl-PL" sz="2400" dirty="0" err="1">
                <a:solidFill>
                  <a:schemeClr val="tx1"/>
                </a:solidFill>
              </a:rPr>
              <a:t>pt</a:t>
            </a:r>
            <a:r>
              <a:rPr lang="pl-PL" sz="2400" dirty="0">
                <a:solidFill>
                  <a:schemeClr val="tx1"/>
                </a:solidFill>
              </a:rPr>
              <a:t> „Zarys ekonometrii i teoria buchalterii”, wydanej we Lwowie w 1910 r. Jednakże współczesna ekonometria rozwinęła się dopiero w latach 30. XX w.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5F0882F-579A-4C3B-8FDB-24351C12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278" y="2108201"/>
            <a:ext cx="4516402" cy="32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7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E5A86-B53C-4341-9EFC-7E0F88B3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Twórcy ekonometrii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D10216-9BC4-47D6-A520-174BE47BA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2108201"/>
            <a:ext cx="11383617" cy="376089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twórców ekonometrii uważa się pierwszych laureatów Nagrody Nobla w dziedzinie ekonomii: Ragnara Frischa oraz Jana </a:t>
            </a:r>
            <a:r>
              <a:rPr lang="pl-PL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Tinbergena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także amerykańskiego ekonomistę Henry’ego </a:t>
            </a:r>
            <a:r>
              <a:rPr lang="pl-PL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Ludwella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Moore’a.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10F62F1-78C8-4724-8414-8DA44EB1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03" y="3325917"/>
            <a:ext cx="2125980" cy="25431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F9C7AFB-1B3D-4BBF-92B9-5A446A9D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010" y="3402117"/>
            <a:ext cx="2125979" cy="24669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068C13D-0364-41B7-A5A8-2383F541A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701" y="3364016"/>
            <a:ext cx="2125979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5731F-7C5B-49E6-8BFC-42670183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solidFill>
                  <a:schemeClr val="tx1"/>
                </a:solidFill>
                <a:latin typeface="Algerian" panose="04020705040A02060702" pitchFamily="82" charset="0"/>
              </a:rPr>
              <a:t>RAGNAR FRISCH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43038FA-CB69-405C-9FE7-38589FCD4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3433" y="2136339"/>
            <a:ext cx="3622247" cy="3924100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9688300-EDCF-4985-BA31-F71B7ECECF05}"/>
              </a:ext>
            </a:extLst>
          </p:cNvPr>
          <p:cNvSpPr txBox="1"/>
          <p:nvPr/>
        </p:nvSpPr>
        <p:spPr>
          <a:xfrm>
            <a:off x="1097280" y="1836231"/>
            <a:ext cx="62560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Ragnar Frisch urodził się w Oslo jako syn złotnika. Jego matka pomyślała, że ​​powinien uczęszczać na uniwersytet i wybrali ekonomię jako przedmiot, ponieważ wydawał się najkrótszy i najłatwiejszy. Po ukończeniu studiów w 1919 r., przez kilka lat studiował ekonomię i matematykę za granicą. Tytuł doktora statystyki matematycznej uzyskał w Oslo w 1926 roku, a później został profesorem. Ożenił się dwukrotnie i miał jedną córkę. Hobby Ragnara Frischa to pszczelarstwo, co opisał jako swoją obsesję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08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2655D-060B-40FE-9163-558BD269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Nagroda Nobla Ragnara Frischa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F7998D0-8AE3-4C21-A457-3AB8B0FDB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3280" y="2146310"/>
            <a:ext cx="3962400" cy="3733800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3CC1160-22CE-4D4C-B4C6-1416530E52BB}"/>
              </a:ext>
            </a:extLst>
          </p:cNvPr>
          <p:cNvSpPr txBox="1"/>
          <p:nvPr/>
        </p:nvSpPr>
        <p:spPr>
          <a:xfrm>
            <a:off x="1257299" y="2305050"/>
            <a:ext cx="57150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Motywacja do nagrody: „za opracowanie i zastosowanie modeli dynamicznych do analizy procesów gospodarczych”.</a:t>
            </a:r>
          </a:p>
          <a:p>
            <a:endParaRPr lang="pl-PL" sz="2400" dirty="0"/>
          </a:p>
          <a:p>
            <a:r>
              <a:rPr lang="pl-PL" sz="2400" dirty="0"/>
              <a:t>Wkład: Pionierskie prace nad budowaniem modeli ekonometrycznych. Skonstruowane teorie polityki stabilizacyjnej i długoterminowego planowania gospodarczego.</a:t>
            </a:r>
          </a:p>
        </p:txBody>
      </p:sp>
    </p:spTree>
    <p:extLst>
      <p:ext uri="{BB962C8B-B14F-4D97-AF65-F5344CB8AC3E}">
        <p14:creationId xmlns:p14="http://schemas.microsoft.com/office/powerpoint/2010/main" val="339593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4177A-E087-4BDB-8B78-59988E1B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Wybrane prace Frischa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C91A1F-3E75-45BC-B3E0-FD515C102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7198581" cy="430585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1.New </a:t>
            </a:r>
            <a:r>
              <a:rPr lang="pl-PL" dirty="0" err="1">
                <a:solidFill>
                  <a:schemeClr val="tx1"/>
                </a:solidFill>
              </a:rPr>
              <a:t>methods</a:t>
            </a:r>
            <a:r>
              <a:rPr lang="pl-PL" dirty="0">
                <a:solidFill>
                  <a:schemeClr val="tx1"/>
                </a:solidFill>
              </a:rPr>
              <a:t> of </a:t>
            </a:r>
            <a:r>
              <a:rPr lang="pl-PL" dirty="0" err="1">
                <a:solidFill>
                  <a:schemeClr val="tx1"/>
                </a:solidFill>
              </a:rPr>
              <a:t>measuring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marginal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utility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dirty="0" err="1">
                <a:solidFill>
                  <a:schemeClr val="tx1"/>
                </a:solidFill>
              </a:rPr>
              <a:t>Tubingen</a:t>
            </a:r>
            <a:r>
              <a:rPr lang="pl-PL" dirty="0">
                <a:solidFill>
                  <a:schemeClr val="tx1"/>
                </a:solidFill>
              </a:rPr>
              <a:t>: Mohr , 1932</a:t>
            </a:r>
          </a:p>
          <a:p>
            <a:r>
              <a:rPr lang="pl-PL" dirty="0">
                <a:solidFill>
                  <a:schemeClr val="tx1"/>
                </a:solidFill>
              </a:rPr>
              <a:t>2. </a:t>
            </a:r>
            <a:r>
              <a:rPr lang="pl-PL" dirty="0" err="1">
                <a:solidFill>
                  <a:schemeClr val="tx1"/>
                </a:solidFill>
              </a:rPr>
              <a:t>Innlenning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til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produksjonsteorien</a:t>
            </a:r>
            <a:r>
              <a:rPr lang="pl-PL" dirty="0">
                <a:solidFill>
                  <a:schemeClr val="tx1"/>
                </a:solidFill>
              </a:rPr>
              <a:t>. 7 </a:t>
            </a:r>
            <a:r>
              <a:rPr lang="pl-PL" dirty="0" err="1">
                <a:solidFill>
                  <a:schemeClr val="tx1"/>
                </a:solidFill>
              </a:rPr>
              <a:t>utg</a:t>
            </a:r>
            <a:r>
              <a:rPr lang="pl-PL" dirty="0">
                <a:solidFill>
                  <a:schemeClr val="tx1"/>
                </a:solidFill>
              </a:rPr>
              <a:t>., A. </a:t>
            </a:r>
            <a:r>
              <a:rPr lang="pl-PL" dirty="0" err="1">
                <a:solidFill>
                  <a:schemeClr val="tx1"/>
                </a:solidFill>
              </a:rPr>
              <a:t>Kittil</a:t>
            </a:r>
            <a:r>
              <a:rPr lang="pl-PL" dirty="0">
                <a:solidFill>
                  <a:schemeClr val="tx1"/>
                </a:solidFill>
              </a:rPr>
              <a:t> / Oslo: SSSS-tryk, 1946 - v. </a:t>
            </a:r>
            <a:r>
              <a:rPr lang="pl-PL" dirty="0" err="1">
                <a:solidFill>
                  <a:schemeClr val="tx1"/>
                </a:solidFill>
              </a:rPr>
              <a:t>diagrs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3.Theory of </a:t>
            </a:r>
            <a:r>
              <a:rPr lang="pl-PL" dirty="0" err="1">
                <a:solidFill>
                  <a:schemeClr val="tx1"/>
                </a:solidFill>
              </a:rPr>
              <a:t>production</a:t>
            </a:r>
            <a:r>
              <a:rPr lang="pl-PL" dirty="0">
                <a:solidFill>
                  <a:schemeClr val="tx1"/>
                </a:solidFill>
              </a:rPr>
              <a:t>. (tłum. z jęz. norweskiego R.J. </a:t>
            </a:r>
            <a:r>
              <a:rPr lang="pl-PL" dirty="0" err="1">
                <a:solidFill>
                  <a:schemeClr val="tx1"/>
                </a:solidFill>
              </a:rPr>
              <a:t>Christophersen</a:t>
            </a:r>
            <a:r>
              <a:rPr lang="pl-PL" dirty="0">
                <a:solidFill>
                  <a:schemeClr val="tx1"/>
                </a:solidFill>
              </a:rPr>
              <a:t>) Chicago: </a:t>
            </a:r>
            <a:r>
              <a:rPr lang="pl-PL" dirty="0" err="1">
                <a:solidFill>
                  <a:schemeClr val="tx1"/>
                </a:solidFill>
              </a:rPr>
              <a:t>Rand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Mc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Nally</a:t>
            </a:r>
            <a:r>
              <a:rPr lang="pl-PL" dirty="0">
                <a:solidFill>
                  <a:schemeClr val="tx1"/>
                </a:solidFill>
              </a:rPr>
              <a:t>, 1965 </a:t>
            </a:r>
          </a:p>
          <a:p>
            <a:r>
              <a:rPr lang="pl-PL" dirty="0">
                <a:solidFill>
                  <a:schemeClr val="tx1"/>
                </a:solidFill>
              </a:rPr>
              <a:t>4.Economic </a:t>
            </a:r>
            <a:r>
              <a:rPr lang="pl-PL" dirty="0" err="1">
                <a:solidFill>
                  <a:schemeClr val="tx1"/>
                </a:solidFill>
              </a:rPr>
              <a:t>planning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studies</a:t>
            </a:r>
            <a:r>
              <a:rPr lang="pl-PL" dirty="0">
                <a:solidFill>
                  <a:schemeClr val="tx1"/>
                </a:solidFill>
              </a:rPr>
              <a:t>: </a:t>
            </a:r>
            <a:r>
              <a:rPr lang="pl-PL" dirty="0" err="1">
                <a:solidFill>
                  <a:schemeClr val="tx1"/>
                </a:solidFill>
              </a:rPr>
              <a:t>collection</a:t>
            </a:r>
            <a:r>
              <a:rPr lang="pl-PL" dirty="0">
                <a:solidFill>
                  <a:schemeClr val="tx1"/>
                </a:solidFill>
              </a:rPr>
              <a:t> of </a:t>
            </a:r>
            <a:r>
              <a:rPr lang="pl-PL" dirty="0" err="1">
                <a:solidFill>
                  <a:schemeClr val="tx1"/>
                </a:solidFill>
              </a:rPr>
              <a:t>essays</a:t>
            </a:r>
            <a:r>
              <a:rPr lang="pl-PL" dirty="0">
                <a:solidFill>
                  <a:schemeClr val="tx1"/>
                </a:solidFill>
              </a:rPr>
              <a:t>. Dordrecht, Holland; Boston: D. </a:t>
            </a:r>
            <a:r>
              <a:rPr lang="pl-PL" dirty="0" err="1">
                <a:solidFill>
                  <a:schemeClr val="tx1"/>
                </a:solidFill>
              </a:rPr>
              <a:t>Reidel</a:t>
            </a:r>
            <a:r>
              <a:rPr lang="pl-PL" dirty="0">
                <a:solidFill>
                  <a:schemeClr val="tx1"/>
                </a:solidFill>
              </a:rPr>
              <a:t> Pub. Co., 1976</a:t>
            </a:r>
          </a:p>
          <a:p>
            <a:r>
              <a:rPr lang="pl-PL" dirty="0">
                <a:solidFill>
                  <a:schemeClr val="tx1"/>
                </a:solidFill>
              </a:rPr>
              <a:t>5.Econometrics and </a:t>
            </a:r>
            <a:r>
              <a:rPr lang="pl-PL" dirty="0" err="1">
                <a:solidFill>
                  <a:schemeClr val="tx1"/>
                </a:solidFill>
              </a:rPr>
              <a:t>economic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theory</a:t>
            </a:r>
            <a:r>
              <a:rPr lang="pl-PL" dirty="0">
                <a:solidFill>
                  <a:schemeClr val="tx1"/>
                </a:solidFill>
              </a:rPr>
              <a:t> in the 20th </a:t>
            </a:r>
            <a:r>
              <a:rPr lang="pl-PL" dirty="0" err="1">
                <a:solidFill>
                  <a:schemeClr val="tx1"/>
                </a:solidFill>
              </a:rPr>
              <a:t>century</a:t>
            </a:r>
            <a:r>
              <a:rPr lang="pl-PL" dirty="0">
                <a:solidFill>
                  <a:schemeClr val="tx1"/>
                </a:solidFill>
              </a:rPr>
              <a:t>: the Ragnar Frisch </a:t>
            </a:r>
            <a:r>
              <a:rPr lang="pl-PL" dirty="0" err="1">
                <a:solidFill>
                  <a:schemeClr val="tx1"/>
                </a:solidFill>
              </a:rPr>
              <a:t>centennial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symposium</a:t>
            </a:r>
            <a:r>
              <a:rPr lang="pl-PL" dirty="0">
                <a:solidFill>
                  <a:schemeClr val="tx1"/>
                </a:solidFill>
              </a:rPr>
              <a:t>. Cambridge, England; New York, N.Y./ : Cambridge University Press, 1998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D3B780-0107-4B0B-94F0-A2511A899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1" t="9721" r="13169" b="9642"/>
          <a:stretch/>
        </p:blipFill>
        <p:spPr>
          <a:xfrm>
            <a:off x="8552934" y="2213113"/>
            <a:ext cx="2602747" cy="36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4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AE6487-5A81-4F4E-A8D5-AA572C90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dirty="0">
                <a:solidFill>
                  <a:schemeClr val="tx1"/>
                </a:solidFill>
                <a:latin typeface="Algerian" panose="04020705040A02060702" pitchFamily="82" charset="0"/>
              </a:rPr>
              <a:t>JAN TINBERGEN</a:t>
            </a:r>
            <a:endParaRPr lang="pl-PL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FC55B-8687-4432-8808-40B7A9A8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2802"/>
            <a:ext cx="6096000" cy="4173329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Jan </a:t>
            </a:r>
            <a:r>
              <a:rPr lang="pl-PL" sz="2000" dirty="0" err="1">
                <a:solidFill>
                  <a:schemeClr val="tx1"/>
                </a:solidFill>
              </a:rPr>
              <a:t>Tinbergen</a:t>
            </a:r>
            <a:r>
              <a:rPr lang="pl-PL" sz="2000" dirty="0">
                <a:solidFill>
                  <a:schemeClr val="tx1"/>
                </a:solidFill>
              </a:rPr>
              <a:t> urodził się w Hadze i od najmłodszych lat zainteresował się matematyką i naukami przyrodniczymi. Zaczął studiować fizykę w </a:t>
            </a:r>
            <a:r>
              <a:rPr lang="pl-PL" sz="2000" dirty="0" err="1">
                <a:solidFill>
                  <a:schemeClr val="tx1"/>
                </a:solidFill>
              </a:rPr>
              <a:t>Leiden</a:t>
            </a:r>
            <a:r>
              <a:rPr lang="pl-PL" sz="2000" dirty="0">
                <a:solidFill>
                  <a:schemeClr val="tx1"/>
                </a:solidFill>
              </a:rPr>
              <a:t> i brał udział w dyskusjach ze swoimi profesorami, w tym Albertem Einsteinem. Jego zainteresowania przeniosły się na ekonomię, co według niego pozwoliłoby mu wnieść większy wkład w społeczeństwo. Pomimo prób odrodzenia go, skupił się na ekonomii. Większość swojej kariery profesorskiej spędził w Holandii. Młodszy brat Jana </a:t>
            </a:r>
            <a:r>
              <a:rPr lang="pl-PL" sz="2000" dirty="0" err="1">
                <a:solidFill>
                  <a:schemeClr val="tx1"/>
                </a:solidFill>
              </a:rPr>
              <a:t>Tinbergena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  <a:r>
              <a:rPr lang="pl-PL" sz="2000" dirty="0" err="1">
                <a:solidFill>
                  <a:schemeClr val="tx1"/>
                </a:solidFill>
              </a:rPr>
              <a:t>Nikolaas</a:t>
            </a:r>
            <a:r>
              <a:rPr lang="pl-PL" sz="2000" dirty="0">
                <a:solidFill>
                  <a:schemeClr val="tx1"/>
                </a:solidFill>
              </a:rPr>
              <a:t>, otrzymał w 1973 roku Nagrodę Nobla w dziedzinie fizjologii lub medycyny</a:t>
            </a:r>
            <a:r>
              <a:rPr lang="pl-PL" sz="20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513B612-375C-4B16-B4AD-14E85C1D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2082802"/>
            <a:ext cx="3962400" cy="33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3C248-40A8-4CD4-8212-E9DED9CC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070" y="367925"/>
            <a:ext cx="10058400" cy="1450757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chemeClr val="tx1"/>
                </a:solidFill>
              </a:rPr>
              <a:t>Nagroda Nobla Jana </a:t>
            </a:r>
            <a:r>
              <a:rPr lang="pl-PL" sz="4800" b="1" dirty="0" err="1">
                <a:solidFill>
                  <a:schemeClr val="tx1"/>
                </a:solidFill>
              </a:rPr>
              <a:t>Tinbergena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A92131-ECA8-4F44-A13A-C90CDB4E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117990" cy="3760891"/>
          </a:xfrm>
        </p:spPr>
        <p:txBody>
          <a:bodyPr>
            <a:normAutofit fontScale="92500"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Motywacja do nagrody: „za opracowanie i zastosowanie modeli dynamicznych do analizy procesów gospodarczych”.</a:t>
            </a:r>
          </a:p>
          <a:p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</a:rPr>
              <a:t>Wkład: Pionierskie prace nad budowaniem modeli ekonometrycznych. Skonstruowane teorie polityki stabilizacyjnej i długoterminowego planowania gospodarczego.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BF03B06-797E-4E45-9957-9EA98BF54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171" y="2155878"/>
            <a:ext cx="4042549" cy="36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5003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765_TF22712842_Win32" id="{F0B31628-AF88-4A6E-A9B9-5EDD7196A46A}" vid="{A1D6BA91-CCF1-4BAD-B4E6-DF6BDF51A8C5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Przegląd danych statystycznych</Template>
  <TotalTime>2784</TotalTime>
  <Words>820</Words>
  <Application>Microsoft Office PowerPoint</Application>
  <PresentationFormat>Panoramiczny</PresentationFormat>
  <Paragraphs>57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Algerian</vt:lpstr>
      <vt:lpstr>Arial</vt:lpstr>
      <vt:lpstr>Bookman Old Style</vt:lpstr>
      <vt:lpstr>Calibri</vt:lpstr>
      <vt:lpstr>Franklin Gothic Book</vt:lpstr>
      <vt:lpstr>1_RetrospectVTI</vt:lpstr>
      <vt:lpstr>„Ojcowie” Ekonometrii</vt:lpstr>
      <vt:lpstr>Czym jest ekonometria?</vt:lpstr>
      <vt:lpstr>Początki ekonometrii </vt:lpstr>
      <vt:lpstr>Twórcy ekonometrii </vt:lpstr>
      <vt:lpstr>RAGNAR FRISCH</vt:lpstr>
      <vt:lpstr>Nagroda Nobla Ragnara Frischa</vt:lpstr>
      <vt:lpstr>Wybrane prace Frischa</vt:lpstr>
      <vt:lpstr>JAN TINBERGEN</vt:lpstr>
      <vt:lpstr>Nagroda Nobla Jana Tinbergena</vt:lpstr>
      <vt:lpstr>Wybrane prace Tinbergena</vt:lpstr>
      <vt:lpstr>Henry Ludwell Moore</vt:lpstr>
      <vt:lpstr>Wybrane prace Moore’a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„Ojcowie” Ekonometrii</dc:title>
  <dc:creator>pamelapasciak@wp.pl</dc:creator>
  <cp:lastModifiedBy>pamelapasciak@wp.pl</cp:lastModifiedBy>
  <cp:revision>10</cp:revision>
  <dcterms:created xsi:type="dcterms:W3CDTF">2021-01-11T09:33:48Z</dcterms:created>
  <dcterms:modified xsi:type="dcterms:W3CDTF">2021-01-13T07:58:30Z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