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60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32ABB-B8E5-4602-9B70-615211E11020}" v="17" dt="2021-01-11T19:03:49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om21_1996@o2.pl" userId="cb99782341f131d4" providerId="LiveId" clId="{7E632ABB-B8E5-4602-9B70-615211E11020}"/>
    <pc:docChg chg="undo custSel mod addSld delSld modSld sldOrd">
      <pc:chgData name="ziom21_1996@o2.pl" userId="cb99782341f131d4" providerId="LiveId" clId="{7E632ABB-B8E5-4602-9B70-615211E11020}" dt="2021-01-17T13:15:06.034" v="1474" actId="20577"/>
      <pc:docMkLst>
        <pc:docMk/>
      </pc:docMkLst>
      <pc:sldChg chg="addSp delSp modSp mod setBg setClrOvrMap">
        <pc:chgData name="ziom21_1996@o2.pl" userId="cb99782341f131d4" providerId="LiveId" clId="{7E632ABB-B8E5-4602-9B70-615211E11020}" dt="2021-01-11T18:57:09.135" v="1423" actId="26606"/>
        <pc:sldMkLst>
          <pc:docMk/>
          <pc:sldMk cId="3198817202" sldId="256"/>
        </pc:sldMkLst>
        <pc:spChg chg="mod ord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2" creationId="{3EBC3F1B-5412-48AF-9D30-9E2604F461C8}"/>
          </ac:spMkLst>
        </pc:spChg>
        <pc:spChg chg="mod ord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3" creationId="{20F924CC-999C-4372-99AE-666C5A0797D6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8" creationId="{88294908-8B00-4F58-BBBA-20F71A40AA9E}"/>
          </ac:spMkLst>
        </pc:spChg>
        <pc:spChg chg="add del">
          <ac:chgData name="ziom21_1996@o2.pl" userId="cb99782341f131d4" providerId="LiveId" clId="{7E632ABB-B8E5-4602-9B70-615211E11020}" dt="2021-01-11T18:47:25.639" v="1387" actId="26606"/>
          <ac:spMkLst>
            <pc:docMk/>
            <pc:sldMk cId="3198817202" sldId="256"/>
            <ac:spMk id="9" creationId="{C1DD1A8A-57D5-4A81-AD04-532B043C5611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10" creationId="{4364C879-1404-4203-8E9D-CC5DE0A621A2}"/>
          </ac:spMkLst>
        </pc:spChg>
        <pc:spChg chg="add del">
          <ac:chgData name="ziom21_1996@o2.pl" userId="cb99782341f131d4" providerId="LiveId" clId="{7E632ABB-B8E5-4602-9B70-615211E11020}" dt="2021-01-11T18:47:25.639" v="1387" actId="26606"/>
          <ac:spMkLst>
            <pc:docMk/>
            <pc:sldMk cId="3198817202" sldId="256"/>
            <ac:spMk id="11" creationId="{007891EC-4501-44ED-A8C8-B11B6DB767AB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12" creationId="{84617302-4B0D-4351-A6BB-6F0930D943AC}"/>
          </ac:spMkLst>
        </pc:spChg>
        <pc:spChg chg="add del">
          <ac:chgData name="ziom21_1996@o2.pl" userId="cb99782341f131d4" providerId="LiveId" clId="{7E632ABB-B8E5-4602-9B70-615211E11020}" dt="2021-01-11T18:47:44.537" v="1389" actId="26606"/>
          <ac:spMkLst>
            <pc:docMk/>
            <pc:sldMk cId="3198817202" sldId="256"/>
            <ac:spMk id="13" creationId="{71B2258F-86CA-4D4D-8270-BC05FCDEBFB3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16" creationId="{A6D7111A-21E5-4EE9-8A78-10E5530F0116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17" creationId="{DA2C7802-C2E0-4218-8F89-8DD7CCD2CD1C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18" creationId="{A3969E80-A77B-49FC-9122-D89AFD5EE118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20" creationId="{1849CA57-76BD-4CF2-80BA-D7A46A01B7B1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22" creationId="{35E9085E-E730-4768-83D4-6CB7E9897153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24" creationId="{973272FE-A474-4CAE-8CA2-BCC8B476C3F4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26" creationId="{E07981EA-05A6-437C-88D7-B377B92B031D}"/>
          </ac:spMkLst>
        </pc:spChg>
        <pc:spChg chg="add del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28" creationId="{15E3C750-986E-4769-B1AE-49289FBEE757}"/>
          </ac:spMkLst>
        </pc:spChg>
        <pc:spChg chg="add del">
          <ac:chgData name="ziom21_1996@o2.pl" userId="cb99782341f131d4" providerId="LiveId" clId="{7E632ABB-B8E5-4602-9B70-615211E11020}" dt="2021-01-11T18:57:09.081" v="1422" actId="26606"/>
          <ac:spMkLst>
            <pc:docMk/>
            <pc:sldMk cId="3198817202" sldId="256"/>
            <ac:spMk id="33" creationId="{83FA766D-3260-4E0A-9E7F-A2C93DFF1932}"/>
          </ac:spMkLst>
        </pc:spChg>
        <pc:spChg chg="add del">
          <ac:chgData name="ziom21_1996@o2.pl" userId="cb99782341f131d4" providerId="LiveId" clId="{7E632ABB-B8E5-4602-9B70-615211E11020}" dt="2021-01-11T18:57:09.081" v="1422" actId="26606"/>
          <ac:spMkLst>
            <pc:docMk/>
            <pc:sldMk cId="3198817202" sldId="256"/>
            <ac:spMk id="35" creationId="{CB435A06-5FFD-4CF8-BE06-3796EC42003A}"/>
          </ac:spMkLst>
        </pc:spChg>
        <pc:spChg chg="add del">
          <ac:chgData name="ziom21_1996@o2.pl" userId="cb99782341f131d4" providerId="LiveId" clId="{7E632ABB-B8E5-4602-9B70-615211E11020}" dt="2021-01-11T18:57:09.081" v="1422" actId="26606"/>
          <ac:spMkLst>
            <pc:docMk/>
            <pc:sldMk cId="3198817202" sldId="256"/>
            <ac:spMk id="37" creationId="{5E10DA6E-C3FF-4539-BF84-4775BB7EC422}"/>
          </ac:spMkLst>
        </pc:spChg>
        <pc:spChg chg="add">
          <ac:chgData name="ziom21_1996@o2.pl" userId="cb99782341f131d4" providerId="LiveId" clId="{7E632ABB-B8E5-4602-9B70-615211E11020}" dt="2021-01-11T18:57:09.135" v="1423" actId="26606"/>
          <ac:spMkLst>
            <pc:docMk/>
            <pc:sldMk cId="3198817202" sldId="256"/>
            <ac:spMk id="39" creationId="{6E13DAD0-A4B0-4817-8995-A0D346584BD1}"/>
          </ac:spMkLst>
        </pc:spChg>
        <pc:picChg chg="add mod ord">
          <ac:chgData name="ziom21_1996@o2.pl" userId="cb99782341f131d4" providerId="LiveId" clId="{7E632ABB-B8E5-4602-9B70-615211E11020}" dt="2021-01-11T18:57:09.135" v="1423" actId="26606"/>
          <ac:picMkLst>
            <pc:docMk/>
            <pc:sldMk cId="3198817202" sldId="256"/>
            <ac:picMk id="4" creationId="{B9F7E745-C3CB-4973-BD21-7D94BB341610}"/>
          </ac:picMkLst>
        </pc:picChg>
        <pc:picChg chg="add del">
          <ac:chgData name="ziom21_1996@o2.pl" userId="cb99782341f131d4" providerId="LiveId" clId="{7E632ABB-B8E5-4602-9B70-615211E11020}" dt="2021-01-11T18:47:25.639" v="1387" actId="26606"/>
          <ac:picMkLst>
            <pc:docMk/>
            <pc:sldMk cId="3198817202" sldId="256"/>
            <ac:picMk id="5" creationId="{8B08AB58-C4AD-45AE-A46A-80D7E4A8FE58}"/>
          </ac:picMkLst>
        </pc:picChg>
        <pc:picChg chg="add mod">
          <ac:chgData name="ziom21_1996@o2.pl" userId="cb99782341f131d4" providerId="LiveId" clId="{7E632ABB-B8E5-4602-9B70-615211E11020}" dt="2021-01-11T18:57:09.135" v="1423" actId="26606"/>
          <ac:picMkLst>
            <pc:docMk/>
            <pc:sldMk cId="3198817202" sldId="256"/>
            <ac:picMk id="6" creationId="{FF651802-F65B-4335-BAE7-D0DB2C770191}"/>
          </ac:picMkLst>
        </pc:picChg>
        <pc:picChg chg="add mod">
          <ac:chgData name="ziom21_1996@o2.pl" userId="cb99782341f131d4" providerId="LiveId" clId="{7E632ABB-B8E5-4602-9B70-615211E11020}" dt="2021-01-11T18:57:09.135" v="1423" actId="26606"/>
          <ac:picMkLst>
            <pc:docMk/>
            <pc:sldMk cId="3198817202" sldId="256"/>
            <ac:picMk id="7" creationId="{6B20AFCF-0AF4-4FB6-AB16-1058DFDEBC89}"/>
          </ac:picMkLst>
        </pc:picChg>
        <pc:picChg chg="add del">
          <ac:chgData name="ziom21_1996@o2.pl" userId="cb99782341f131d4" providerId="LiveId" clId="{7E632ABB-B8E5-4602-9B70-615211E11020}" dt="2021-01-11T18:47:44.537" v="1389" actId="26606"/>
          <ac:picMkLst>
            <pc:docMk/>
            <pc:sldMk cId="3198817202" sldId="256"/>
            <ac:picMk id="14" creationId="{3932AB6F-1345-4286-8EA7-D9E56E67C480}"/>
          </ac:picMkLst>
        </pc:picChg>
        <pc:cxnChg chg="add">
          <ac:chgData name="ziom21_1996@o2.pl" userId="cb99782341f131d4" providerId="LiveId" clId="{7E632ABB-B8E5-4602-9B70-615211E11020}" dt="2021-01-11T18:57:09.135" v="1423" actId="26606"/>
          <ac:cxnSpMkLst>
            <pc:docMk/>
            <pc:sldMk cId="3198817202" sldId="256"/>
            <ac:cxnSpMk id="40" creationId="{59F9672C-557D-4871-B58C-7874589D7F8C}"/>
          </ac:cxnSpMkLst>
        </pc:cxnChg>
      </pc:sldChg>
      <pc:sldChg chg="del">
        <pc:chgData name="ziom21_1996@o2.pl" userId="cb99782341f131d4" providerId="LiveId" clId="{7E632ABB-B8E5-4602-9B70-615211E11020}" dt="2021-01-11T18:17:46.098" v="866" actId="47"/>
        <pc:sldMkLst>
          <pc:docMk/>
          <pc:sldMk cId="446440705" sldId="257"/>
        </pc:sldMkLst>
      </pc:sldChg>
      <pc:sldChg chg="addSp delSp modSp mod setBg setClrOvrMap">
        <pc:chgData name="ziom21_1996@o2.pl" userId="cb99782341f131d4" providerId="LiveId" clId="{7E632ABB-B8E5-4602-9B70-615211E11020}" dt="2021-01-11T19:00:36.804" v="1435" actId="1076"/>
        <pc:sldMkLst>
          <pc:docMk/>
          <pc:sldMk cId="2219972556" sldId="258"/>
        </pc:sldMkLst>
        <pc:spChg chg="mod">
          <ac:chgData name="ziom21_1996@o2.pl" userId="cb99782341f131d4" providerId="LiveId" clId="{7E632ABB-B8E5-4602-9B70-615211E11020}" dt="2021-01-11T19:00:33.378" v="1434" actId="1076"/>
          <ac:spMkLst>
            <pc:docMk/>
            <pc:sldMk cId="2219972556" sldId="258"/>
            <ac:spMk id="2" creationId="{4575E751-1F6A-4177-AD0F-A48BBA1B3C14}"/>
          </ac:spMkLst>
        </pc:spChg>
        <pc:spChg chg="mod ord">
          <ac:chgData name="ziom21_1996@o2.pl" userId="cb99782341f131d4" providerId="LiveId" clId="{7E632ABB-B8E5-4602-9B70-615211E11020}" dt="2021-01-11T19:00:36.804" v="1435" actId="1076"/>
          <ac:spMkLst>
            <pc:docMk/>
            <pc:sldMk cId="2219972556" sldId="258"/>
            <ac:spMk id="3" creationId="{C804678C-1C79-436A-BF03-A4F3DC8AF421}"/>
          </ac:spMkLst>
        </pc:spChg>
        <pc:spChg chg="add del">
          <ac:chgData name="ziom21_1996@o2.pl" userId="cb99782341f131d4" providerId="LiveId" clId="{7E632ABB-B8E5-4602-9B70-615211E11020}" dt="2021-01-11T18:29:34.415" v="1125" actId="22"/>
          <ac:spMkLst>
            <pc:docMk/>
            <pc:sldMk cId="2219972556" sldId="258"/>
            <ac:spMk id="5" creationId="{4C5D26A2-7811-41AB-B290-BC590CD67660}"/>
          </ac:spMkLst>
        </pc:spChg>
        <pc:spChg chg="add del">
          <ac:chgData name="ziom21_1996@o2.pl" userId="cb99782341f131d4" providerId="LiveId" clId="{7E632ABB-B8E5-4602-9B70-615211E11020}" dt="2021-01-11T18:59:24.312" v="1427" actId="26606"/>
          <ac:spMkLst>
            <pc:docMk/>
            <pc:sldMk cId="2219972556" sldId="258"/>
            <ac:spMk id="12" creationId="{55C01129-3453-464D-A870-ED71C6E89D60}"/>
          </ac:spMkLst>
        </pc:spChg>
        <pc:spChg chg="add del">
          <ac:chgData name="ziom21_1996@o2.pl" userId="cb99782341f131d4" providerId="LiveId" clId="{7E632ABB-B8E5-4602-9B70-615211E11020}" dt="2021-01-11T18:59:24.312" v="1427" actId="26606"/>
          <ac:spMkLst>
            <pc:docMk/>
            <pc:sldMk cId="2219972556" sldId="258"/>
            <ac:spMk id="14" creationId="{9D2781A6-5C82-4764-B489-F9A599C0A7EB}"/>
          </ac:spMkLst>
        </pc:spChg>
        <pc:spChg chg="add del">
          <ac:chgData name="ziom21_1996@o2.pl" userId="cb99782341f131d4" providerId="LiveId" clId="{7E632ABB-B8E5-4602-9B70-615211E11020}" dt="2021-01-11T19:00:18.893" v="1431" actId="26606"/>
          <ac:spMkLst>
            <pc:docMk/>
            <pc:sldMk cId="2219972556" sldId="258"/>
            <ac:spMk id="16" creationId="{69260770-C1EA-4F3B-9A33-D7B456DC8908}"/>
          </ac:spMkLst>
        </pc:spChg>
        <pc:spChg chg="add del">
          <ac:chgData name="ziom21_1996@o2.pl" userId="cb99782341f131d4" providerId="LiveId" clId="{7E632ABB-B8E5-4602-9B70-615211E11020}" dt="2021-01-11T19:00:18.893" v="1431" actId="26606"/>
          <ac:spMkLst>
            <pc:docMk/>
            <pc:sldMk cId="2219972556" sldId="258"/>
            <ac:spMk id="17" creationId="{C1D72B8E-A28C-45B6-8656-F2768A310906}"/>
          </ac:spMkLst>
        </pc:spChg>
        <pc:spChg chg="add">
          <ac:chgData name="ziom21_1996@o2.pl" userId="cb99782341f131d4" providerId="LiveId" clId="{7E632ABB-B8E5-4602-9B70-615211E11020}" dt="2021-01-11T19:00:18.893" v="1431" actId="26606"/>
          <ac:spMkLst>
            <pc:docMk/>
            <pc:sldMk cId="2219972556" sldId="258"/>
            <ac:spMk id="22" creationId="{DC14B3F1-8CC5-4623-94B0-4445E3775D41}"/>
          </ac:spMkLst>
        </pc:spChg>
        <pc:picChg chg="add mod">
          <ac:chgData name="ziom21_1996@o2.pl" userId="cb99782341f131d4" providerId="LiveId" clId="{7E632ABB-B8E5-4602-9B70-615211E11020}" dt="2021-01-11T19:00:18.893" v="1431" actId="26606"/>
          <ac:picMkLst>
            <pc:docMk/>
            <pc:sldMk cId="2219972556" sldId="258"/>
            <ac:picMk id="6" creationId="{C4CEED4C-72F0-40FB-8D74-77A69C132397}"/>
          </ac:picMkLst>
        </pc:picChg>
        <pc:picChg chg="add del mod">
          <ac:chgData name="ziom21_1996@o2.pl" userId="cb99782341f131d4" providerId="LiveId" clId="{7E632ABB-B8E5-4602-9B70-615211E11020}" dt="2021-01-11T18:59:56.396" v="1429" actId="478"/>
          <ac:picMkLst>
            <pc:docMk/>
            <pc:sldMk cId="2219972556" sldId="258"/>
            <ac:picMk id="7" creationId="{C527CE05-B21E-434B-96CC-C68A48F4810F}"/>
          </ac:picMkLst>
        </pc:picChg>
        <pc:picChg chg="add mod">
          <ac:chgData name="ziom21_1996@o2.pl" userId="cb99782341f131d4" providerId="LiveId" clId="{7E632ABB-B8E5-4602-9B70-615211E11020}" dt="2021-01-11T19:00:18.893" v="1431" actId="26606"/>
          <ac:picMkLst>
            <pc:docMk/>
            <pc:sldMk cId="2219972556" sldId="258"/>
            <ac:picMk id="8" creationId="{AF32A3B6-F930-41D1-8577-2D7073D810C4}"/>
          </ac:picMkLst>
        </pc:picChg>
        <pc:cxnChg chg="add">
          <ac:chgData name="ziom21_1996@o2.pl" userId="cb99782341f131d4" providerId="LiveId" clId="{7E632ABB-B8E5-4602-9B70-615211E11020}" dt="2021-01-11T19:00:18.893" v="1431" actId="26606"/>
          <ac:cxnSpMkLst>
            <pc:docMk/>
            <pc:sldMk cId="2219972556" sldId="258"/>
            <ac:cxnSpMk id="24" creationId="{B8EC0F70-6AFD-45BE-8F70-52888FC304F7}"/>
          </ac:cxnSpMkLst>
        </pc:cxnChg>
      </pc:sldChg>
      <pc:sldChg chg="addSp delSp modSp mod setBg setClrOvrMap">
        <pc:chgData name="ziom21_1996@o2.pl" userId="cb99782341f131d4" providerId="LiveId" clId="{7E632ABB-B8E5-4602-9B70-615211E11020}" dt="2021-01-11T19:03:57.959" v="1465" actId="1076"/>
        <pc:sldMkLst>
          <pc:docMk/>
          <pc:sldMk cId="48057563" sldId="259"/>
        </pc:sldMkLst>
        <pc:spChg chg="mod">
          <ac:chgData name="ziom21_1996@o2.pl" userId="cb99782341f131d4" providerId="LiveId" clId="{7E632ABB-B8E5-4602-9B70-615211E11020}" dt="2021-01-11T19:03:38.616" v="1459" actId="26606"/>
          <ac:spMkLst>
            <pc:docMk/>
            <pc:sldMk cId="48057563" sldId="259"/>
            <ac:spMk id="2" creationId="{1C252739-9450-4FEE-975B-E48DC8491A09}"/>
          </ac:spMkLst>
        </pc:spChg>
        <pc:spChg chg="mod ord">
          <ac:chgData name="ziom21_1996@o2.pl" userId="cb99782341f131d4" providerId="LiveId" clId="{7E632ABB-B8E5-4602-9B70-615211E11020}" dt="2021-01-11T19:03:38.616" v="1459" actId="26606"/>
          <ac:spMkLst>
            <pc:docMk/>
            <pc:sldMk cId="48057563" sldId="259"/>
            <ac:spMk id="3" creationId="{EC7ECEE3-A068-4212-80DE-67C811CAF476}"/>
          </ac:spMkLst>
        </pc:spChg>
        <pc:spChg chg="add del">
          <ac:chgData name="ziom21_1996@o2.pl" userId="cb99782341f131d4" providerId="LiveId" clId="{7E632ABB-B8E5-4602-9B70-615211E11020}" dt="2021-01-11T19:01:18.986" v="1438" actId="26606"/>
          <ac:spMkLst>
            <pc:docMk/>
            <pc:sldMk cId="48057563" sldId="259"/>
            <ac:spMk id="9" creationId="{9B76D444-2756-434F-AE61-96D69830C13E}"/>
          </ac:spMkLst>
        </pc:spChg>
        <pc:spChg chg="add del">
          <ac:chgData name="ziom21_1996@o2.pl" userId="cb99782341f131d4" providerId="LiveId" clId="{7E632ABB-B8E5-4602-9B70-615211E11020}" dt="2021-01-11T19:01:39.951" v="1440" actId="26606"/>
          <ac:spMkLst>
            <pc:docMk/>
            <pc:sldMk cId="48057563" sldId="259"/>
            <ac:spMk id="13" creationId="{FF9DEA15-78BD-4750-AA18-B9F28A6D5AB8}"/>
          </ac:spMkLst>
        </pc:spChg>
        <pc:spChg chg="add del">
          <ac:chgData name="ziom21_1996@o2.pl" userId="cb99782341f131d4" providerId="LiveId" clId="{7E632ABB-B8E5-4602-9B70-615211E11020}" dt="2021-01-11T19:01:39.951" v="1440" actId="26606"/>
          <ac:spMkLst>
            <pc:docMk/>
            <pc:sldMk cId="48057563" sldId="259"/>
            <ac:spMk id="14" creationId="{C7FA33FF-088D-4F16-95A2-2C64D353DEA8}"/>
          </ac:spMkLst>
        </pc:spChg>
        <pc:spChg chg="add del">
          <ac:chgData name="ziom21_1996@o2.pl" userId="cb99782341f131d4" providerId="LiveId" clId="{7E632ABB-B8E5-4602-9B70-615211E11020}" dt="2021-01-11T19:01:39.951" v="1440" actId="26606"/>
          <ac:spMkLst>
            <pc:docMk/>
            <pc:sldMk cId="48057563" sldId="259"/>
            <ac:spMk id="15" creationId="{A376EFB1-01CF-419F-ABF1-2AF02BBFCBD1}"/>
          </ac:spMkLst>
        </pc:spChg>
        <pc:spChg chg="add del">
          <ac:chgData name="ziom21_1996@o2.pl" userId="cb99782341f131d4" providerId="LiveId" clId="{7E632ABB-B8E5-4602-9B70-615211E11020}" dt="2021-01-11T19:03:38.616" v="1459" actId="26606"/>
          <ac:spMkLst>
            <pc:docMk/>
            <pc:sldMk cId="48057563" sldId="259"/>
            <ac:spMk id="17" creationId="{9B76D444-2756-434F-AE61-96D69830C13E}"/>
          </ac:spMkLst>
        </pc:spChg>
        <pc:spChg chg="add del">
          <ac:chgData name="ziom21_1996@o2.pl" userId="cb99782341f131d4" providerId="LiveId" clId="{7E632ABB-B8E5-4602-9B70-615211E11020}" dt="2021-01-11T19:03:38.563" v="1458" actId="26606"/>
          <ac:spMkLst>
            <pc:docMk/>
            <pc:sldMk cId="48057563" sldId="259"/>
            <ac:spMk id="23" creationId="{9B76D444-2756-434F-AE61-96D69830C13E}"/>
          </ac:spMkLst>
        </pc:spChg>
        <pc:spChg chg="add">
          <ac:chgData name="ziom21_1996@o2.pl" userId="cb99782341f131d4" providerId="LiveId" clId="{7E632ABB-B8E5-4602-9B70-615211E11020}" dt="2021-01-11T19:03:38.616" v="1459" actId="26606"/>
          <ac:spMkLst>
            <pc:docMk/>
            <pc:sldMk cId="48057563" sldId="259"/>
            <ac:spMk id="27" creationId="{9B76D444-2756-434F-AE61-96D69830C13E}"/>
          </ac:spMkLst>
        </pc:spChg>
        <pc:picChg chg="add del mod ord">
          <ac:chgData name="ziom21_1996@o2.pl" userId="cb99782341f131d4" providerId="LiveId" clId="{7E632ABB-B8E5-4602-9B70-615211E11020}" dt="2021-01-11T19:01:42.121" v="1442" actId="478"/>
          <ac:picMkLst>
            <pc:docMk/>
            <pc:sldMk cId="48057563" sldId="259"/>
            <ac:picMk id="4" creationId="{64D92C9F-7254-4742-96ED-72BDCA52E354}"/>
          </ac:picMkLst>
        </pc:picChg>
        <pc:picChg chg="add del mod">
          <ac:chgData name="ziom21_1996@o2.pl" userId="cb99782341f131d4" providerId="LiveId" clId="{7E632ABB-B8E5-4602-9B70-615211E11020}" dt="2021-01-11T19:03:10.672" v="1452" actId="478"/>
          <ac:picMkLst>
            <pc:docMk/>
            <pc:sldMk cId="48057563" sldId="259"/>
            <ac:picMk id="5" creationId="{BBF2A8C7-B328-43C9-BECC-398E46D8A2E9}"/>
          </ac:picMkLst>
        </pc:picChg>
        <pc:picChg chg="add del mod">
          <ac:chgData name="ziom21_1996@o2.pl" userId="cb99782341f131d4" providerId="LiveId" clId="{7E632ABB-B8E5-4602-9B70-615211E11020}" dt="2021-01-11T19:03:47.407" v="1460" actId="478"/>
          <ac:picMkLst>
            <pc:docMk/>
            <pc:sldMk cId="48057563" sldId="259"/>
            <ac:picMk id="6" creationId="{DEBEC6FB-F477-4E49-B84D-6036AD86879C}"/>
          </ac:picMkLst>
        </pc:picChg>
        <pc:picChg chg="add mod">
          <ac:chgData name="ziom21_1996@o2.pl" userId="cb99782341f131d4" providerId="LiveId" clId="{7E632ABB-B8E5-4602-9B70-615211E11020}" dt="2021-01-11T19:03:57.959" v="1465" actId="1076"/>
          <ac:picMkLst>
            <pc:docMk/>
            <pc:sldMk cId="48057563" sldId="259"/>
            <ac:picMk id="7" creationId="{3996ABCB-8B6F-43A8-8542-7879C5C761E5}"/>
          </ac:picMkLst>
        </pc:picChg>
        <pc:cxnChg chg="add del">
          <ac:chgData name="ziom21_1996@o2.pl" userId="cb99782341f131d4" providerId="LiveId" clId="{7E632ABB-B8E5-4602-9B70-615211E11020}" dt="2021-01-11T19:01:18.986" v="1438" actId="26606"/>
          <ac:cxnSpMkLst>
            <pc:docMk/>
            <pc:sldMk cId="48057563" sldId="259"/>
            <ac:cxnSpMk id="11" creationId="{CF8F36E2-BBE5-43FE-822F-AD8CAE08C071}"/>
          </ac:cxnSpMkLst>
        </pc:cxnChg>
        <pc:cxnChg chg="add del">
          <ac:chgData name="ziom21_1996@o2.pl" userId="cb99782341f131d4" providerId="LiveId" clId="{7E632ABB-B8E5-4602-9B70-615211E11020}" dt="2021-01-11T19:03:38.616" v="1459" actId="26606"/>
          <ac:cxnSpMkLst>
            <pc:docMk/>
            <pc:sldMk cId="48057563" sldId="259"/>
            <ac:cxnSpMk id="18" creationId="{CF8F36E2-BBE5-43FE-822F-AD8CAE08C071}"/>
          </ac:cxnSpMkLst>
        </pc:cxnChg>
        <pc:cxnChg chg="add del">
          <ac:chgData name="ziom21_1996@o2.pl" userId="cb99782341f131d4" providerId="LiveId" clId="{7E632ABB-B8E5-4602-9B70-615211E11020}" dt="2021-01-11T19:03:38.563" v="1458" actId="26606"/>
          <ac:cxnSpMkLst>
            <pc:docMk/>
            <pc:sldMk cId="48057563" sldId="259"/>
            <ac:cxnSpMk id="25" creationId="{CF8F36E2-BBE5-43FE-822F-AD8CAE08C071}"/>
          </ac:cxnSpMkLst>
        </pc:cxnChg>
        <pc:cxnChg chg="add">
          <ac:chgData name="ziom21_1996@o2.pl" userId="cb99782341f131d4" providerId="LiveId" clId="{7E632ABB-B8E5-4602-9B70-615211E11020}" dt="2021-01-11T19:03:38.616" v="1459" actId="26606"/>
          <ac:cxnSpMkLst>
            <pc:docMk/>
            <pc:sldMk cId="48057563" sldId="259"/>
            <ac:cxnSpMk id="28" creationId="{EDF5FE34-0A41-407A-8D94-10FCF68F1D0B}"/>
          </ac:cxnSpMkLst>
        </pc:cxnChg>
      </pc:sldChg>
      <pc:sldChg chg="addSp delSp modSp mod setBg">
        <pc:chgData name="ziom21_1996@o2.pl" userId="cb99782341f131d4" providerId="LiveId" clId="{7E632ABB-B8E5-4602-9B70-615211E11020}" dt="2021-01-11T18:53:02.979" v="1410" actId="962"/>
        <pc:sldMkLst>
          <pc:docMk/>
          <pc:sldMk cId="1059199158" sldId="260"/>
        </pc:sldMkLst>
        <pc:spChg chg="mod">
          <ac:chgData name="ziom21_1996@o2.pl" userId="cb99782341f131d4" providerId="LiveId" clId="{7E632ABB-B8E5-4602-9B70-615211E11020}" dt="2021-01-11T18:52:50.503" v="1408" actId="26606"/>
          <ac:spMkLst>
            <pc:docMk/>
            <pc:sldMk cId="1059199158" sldId="260"/>
            <ac:spMk id="2" creationId="{97CC2E6D-170A-4813-9689-969C311E0C6C}"/>
          </ac:spMkLst>
        </pc:spChg>
        <pc:spChg chg="mod">
          <ac:chgData name="ziom21_1996@o2.pl" userId="cb99782341f131d4" providerId="LiveId" clId="{7E632ABB-B8E5-4602-9B70-615211E11020}" dt="2021-01-11T18:52:50.503" v="1408" actId="26606"/>
          <ac:spMkLst>
            <pc:docMk/>
            <pc:sldMk cId="1059199158" sldId="260"/>
            <ac:spMk id="3" creationId="{B8AE1B80-BBCD-4A77-AFA5-48C8C02D25CD}"/>
          </ac:spMkLst>
        </pc:spChg>
        <pc:spChg chg="add del">
          <ac:chgData name="ziom21_1996@o2.pl" userId="cb99782341f131d4" providerId="LiveId" clId="{7E632ABB-B8E5-4602-9B70-615211E11020}" dt="2021-01-11T18:49:43.941" v="1394" actId="26606"/>
          <ac:spMkLst>
            <pc:docMk/>
            <pc:sldMk cId="1059199158" sldId="260"/>
            <ac:spMk id="9" creationId="{201CC55D-ED54-4C5C-95E6-10947BD1103B}"/>
          </ac:spMkLst>
        </pc:spChg>
        <pc:spChg chg="add del">
          <ac:chgData name="ziom21_1996@o2.pl" userId="cb99782341f131d4" providerId="LiveId" clId="{7E632ABB-B8E5-4602-9B70-615211E11020}" dt="2021-01-11T18:49:43.941" v="1394" actId="26606"/>
          <ac:spMkLst>
            <pc:docMk/>
            <pc:sldMk cId="1059199158" sldId="260"/>
            <ac:spMk id="15" creationId="{3873B707-463F-40B0-8227-E8CC6C67EB25}"/>
          </ac:spMkLst>
        </pc:spChg>
        <pc:spChg chg="add del">
          <ac:chgData name="ziom21_1996@o2.pl" userId="cb99782341f131d4" providerId="LiveId" clId="{7E632ABB-B8E5-4602-9B70-615211E11020}" dt="2021-01-11T18:49:43.941" v="1394" actId="26606"/>
          <ac:spMkLst>
            <pc:docMk/>
            <pc:sldMk cId="1059199158" sldId="260"/>
            <ac:spMk id="17" creationId="{C13237C8-E62C-4F0D-A318-BD6FB6C2D138}"/>
          </ac:spMkLst>
        </pc:spChg>
        <pc:spChg chg="add del">
          <ac:chgData name="ziom21_1996@o2.pl" userId="cb99782341f131d4" providerId="LiveId" clId="{7E632ABB-B8E5-4602-9B70-615211E11020}" dt="2021-01-11T18:49:43.941" v="1394" actId="26606"/>
          <ac:spMkLst>
            <pc:docMk/>
            <pc:sldMk cId="1059199158" sldId="260"/>
            <ac:spMk id="19" creationId="{19C9EAEA-39D0-4B0E-A0EB-51E7B26740B1}"/>
          </ac:spMkLst>
        </pc:spChg>
        <pc:spChg chg="add del">
          <ac:chgData name="ziom21_1996@o2.pl" userId="cb99782341f131d4" providerId="LiveId" clId="{7E632ABB-B8E5-4602-9B70-615211E11020}" dt="2021-01-11T18:49:46.970" v="1396" actId="26606"/>
          <ac:spMkLst>
            <pc:docMk/>
            <pc:sldMk cId="1059199158" sldId="260"/>
            <ac:spMk id="21" creationId="{2B566528-1B12-4246-9431-5C2D7D081168}"/>
          </ac:spMkLst>
        </pc:spChg>
        <pc:spChg chg="add del">
          <ac:chgData name="ziom21_1996@o2.pl" userId="cb99782341f131d4" providerId="LiveId" clId="{7E632ABB-B8E5-4602-9B70-615211E11020}" dt="2021-01-11T18:49:46.970" v="1396" actId="26606"/>
          <ac:spMkLst>
            <pc:docMk/>
            <pc:sldMk cId="1059199158" sldId="260"/>
            <ac:spMk id="22" creationId="{2E80C965-DB6D-4F81-9E9E-B027384D0BD6}"/>
          </ac:spMkLst>
        </pc:spChg>
        <pc:spChg chg="add del">
          <ac:chgData name="ziom21_1996@o2.pl" userId="cb99782341f131d4" providerId="LiveId" clId="{7E632ABB-B8E5-4602-9B70-615211E11020}" dt="2021-01-11T18:49:46.970" v="1396" actId="26606"/>
          <ac:spMkLst>
            <pc:docMk/>
            <pc:sldMk cId="1059199158" sldId="260"/>
            <ac:spMk id="23" creationId="{A580F890-B085-4E95-96AA-55AEBEC5CE6E}"/>
          </ac:spMkLst>
        </pc:spChg>
        <pc:spChg chg="add del">
          <ac:chgData name="ziom21_1996@o2.pl" userId="cb99782341f131d4" providerId="LiveId" clId="{7E632ABB-B8E5-4602-9B70-615211E11020}" dt="2021-01-11T18:49:46.970" v="1396" actId="26606"/>
          <ac:spMkLst>
            <pc:docMk/>
            <pc:sldMk cId="1059199158" sldId="260"/>
            <ac:spMk id="24" creationId="{D3F51FEB-38FB-4F6C-9F7B-2F2AFAB65463}"/>
          </ac:spMkLst>
        </pc:spChg>
        <pc:spChg chg="add del">
          <ac:chgData name="ziom21_1996@o2.pl" userId="cb99782341f131d4" providerId="LiveId" clId="{7E632ABB-B8E5-4602-9B70-615211E11020}" dt="2021-01-11T18:49:46.970" v="1396" actId="26606"/>
          <ac:spMkLst>
            <pc:docMk/>
            <pc:sldMk cId="1059199158" sldId="260"/>
            <ac:spMk id="25" creationId="{1E547BA6-BAE0-43BB-A7CA-60F69CE252F0}"/>
          </ac:spMkLst>
        </pc:spChg>
        <pc:spChg chg="add del">
          <ac:chgData name="ziom21_1996@o2.pl" userId="cb99782341f131d4" providerId="LiveId" clId="{7E632ABB-B8E5-4602-9B70-615211E11020}" dt="2021-01-11T18:49:48.371" v="1398" actId="26606"/>
          <ac:spMkLst>
            <pc:docMk/>
            <pc:sldMk cId="1059199158" sldId="260"/>
            <ac:spMk id="27" creationId="{201CC55D-ED54-4C5C-95E6-10947BD1103B}"/>
          </ac:spMkLst>
        </pc:spChg>
        <pc:spChg chg="add del">
          <ac:chgData name="ziom21_1996@o2.pl" userId="cb99782341f131d4" providerId="LiveId" clId="{7E632ABB-B8E5-4602-9B70-615211E11020}" dt="2021-01-11T18:49:48.371" v="1398" actId="26606"/>
          <ac:spMkLst>
            <pc:docMk/>
            <pc:sldMk cId="1059199158" sldId="260"/>
            <ac:spMk id="29" creationId="{3873B707-463F-40B0-8227-E8CC6C67EB25}"/>
          </ac:spMkLst>
        </pc:spChg>
        <pc:spChg chg="add del">
          <ac:chgData name="ziom21_1996@o2.pl" userId="cb99782341f131d4" providerId="LiveId" clId="{7E632ABB-B8E5-4602-9B70-615211E11020}" dt="2021-01-11T18:49:48.371" v="1398" actId="26606"/>
          <ac:spMkLst>
            <pc:docMk/>
            <pc:sldMk cId="1059199158" sldId="260"/>
            <ac:spMk id="30" creationId="{C13237C8-E62C-4F0D-A318-BD6FB6C2D138}"/>
          </ac:spMkLst>
        </pc:spChg>
        <pc:spChg chg="add del">
          <ac:chgData name="ziom21_1996@o2.pl" userId="cb99782341f131d4" providerId="LiveId" clId="{7E632ABB-B8E5-4602-9B70-615211E11020}" dt="2021-01-11T18:49:48.371" v="1398" actId="26606"/>
          <ac:spMkLst>
            <pc:docMk/>
            <pc:sldMk cId="1059199158" sldId="260"/>
            <ac:spMk id="31" creationId="{19C9EAEA-39D0-4B0E-A0EB-51E7B26740B1}"/>
          </ac:spMkLst>
        </pc:spChg>
        <pc:spChg chg="add del">
          <ac:chgData name="ziom21_1996@o2.pl" userId="cb99782341f131d4" providerId="LiveId" clId="{7E632ABB-B8E5-4602-9B70-615211E11020}" dt="2021-01-11T18:49:59.152" v="1401" actId="26606"/>
          <ac:spMkLst>
            <pc:docMk/>
            <pc:sldMk cId="1059199158" sldId="260"/>
            <ac:spMk id="33" creationId="{18FD74D4-C0F3-4E5B-9628-885593F0B528}"/>
          </ac:spMkLst>
        </pc:spChg>
        <pc:spChg chg="add del">
          <ac:chgData name="ziom21_1996@o2.pl" userId="cb99782341f131d4" providerId="LiveId" clId="{7E632ABB-B8E5-4602-9B70-615211E11020}" dt="2021-01-11T18:49:59.152" v="1401" actId="26606"/>
          <ac:spMkLst>
            <pc:docMk/>
            <pc:sldMk cId="1059199158" sldId="260"/>
            <ac:spMk id="34" creationId="{E64FA8EC-281F-4A47-AF2E-9F85F2AABC2E}"/>
          </ac:spMkLst>
        </pc:spChg>
        <pc:spChg chg="add del">
          <ac:chgData name="ziom21_1996@o2.pl" userId="cb99782341f131d4" providerId="LiveId" clId="{7E632ABB-B8E5-4602-9B70-615211E11020}" dt="2021-01-11T18:52:50.503" v="1408" actId="26606"/>
          <ac:spMkLst>
            <pc:docMk/>
            <pc:sldMk cId="1059199158" sldId="260"/>
            <ac:spMk id="39" creationId="{4F7EBAE4-9945-4473-9E34-B2C66EA0F03D}"/>
          </ac:spMkLst>
        </pc:spChg>
        <pc:spChg chg="add del">
          <ac:chgData name="ziom21_1996@o2.pl" userId="cb99782341f131d4" providerId="LiveId" clId="{7E632ABB-B8E5-4602-9B70-615211E11020}" dt="2021-01-11T18:52:50.503" v="1408" actId="26606"/>
          <ac:spMkLst>
            <pc:docMk/>
            <pc:sldMk cId="1059199158" sldId="260"/>
            <ac:spMk id="41" creationId="{70BEB1E7-2F88-40BC-B73D-42E5B6F80BFC}"/>
          </ac:spMkLst>
        </pc:spChg>
        <pc:spChg chg="add del">
          <ac:chgData name="ziom21_1996@o2.pl" userId="cb99782341f131d4" providerId="LiveId" clId="{7E632ABB-B8E5-4602-9B70-615211E11020}" dt="2021-01-11T18:52:50.503" v="1408" actId="26606"/>
          <ac:spMkLst>
            <pc:docMk/>
            <pc:sldMk cId="1059199158" sldId="260"/>
            <ac:spMk id="43" creationId="{A7B99495-F43F-4D80-A44F-2CB4764EB90B}"/>
          </ac:spMkLst>
        </pc:spChg>
        <pc:spChg chg="add">
          <ac:chgData name="ziom21_1996@o2.pl" userId="cb99782341f131d4" providerId="LiveId" clId="{7E632ABB-B8E5-4602-9B70-615211E11020}" dt="2021-01-11T18:52:50.503" v="1408" actId="26606"/>
          <ac:spMkLst>
            <pc:docMk/>
            <pc:sldMk cId="1059199158" sldId="260"/>
            <ac:spMk id="48" creationId="{3CD9DF72-87A3-404E-A828-84CBF11A8303}"/>
          </ac:spMkLst>
        </pc:spChg>
        <pc:grpChg chg="add del">
          <ac:chgData name="ziom21_1996@o2.pl" userId="cb99782341f131d4" providerId="LiveId" clId="{7E632ABB-B8E5-4602-9B70-615211E11020}" dt="2021-01-11T18:49:43.941" v="1394" actId="26606"/>
          <ac:grpSpMkLst>
            <pc:docMk/>
            <pc:sldMk cId="1059199158" sldId="260"/>
            <ac:grpSpMk id="11" creationId="{1DE889C7-FAD6-4397-98E2-05D503484459}"/>
          </ac:grpSpMkLst>
        </pc:grpChg>
        <pc:grpChg chg="add del">
          <ac:chgData name="ziom21_1996@o2.pl" userId="cb99782341f131d4" providerId="LiveId" clId="{7E632ABB-B8E5-4602-9B70-615211E11020}" dt="2021-01-11T18:49:48.371" v="1398" actId="26606"/>
          <ac:grpSpMkLst>
            <pc:docMk/>
            <pc:sldMk cId="1059199158" sldId="260"/>
            <ac:grpSpMk id="28" creationId="{1DE889C7-FAD6-4397-98E2-05D503484459}"/>
          </ac:grpSpMkLst>
        </pc:grpChg>
        <pc:picChg chg="add del mod">
          <ac:chgData name="ziom21_1996@o2.pl" userId="cb99782341f131d4" providerId="LiveId" clId="{7E632ABB-B8E5-4602-9B70-615211E11020}" dt="2021-01-11T18:52:20.590" v="1405" actId="478"/>
          <ac:picMkLst>
            <pc:docMk/>
            <pc:sldMk cId="1059199158" sldId="260"/>
            <ac:picMk id="4" creationId="{2B180284-A1AA-40B0-B857-D49EE26340C9}"/>
          </ac:picMkLst>
        </pc:picChg>
        <pc:picChg chg="add mod ord">
          <ac:chgData name="ziom21_1996@o2.pl" userId="cb99782341f131d4" providerId="LiveId" clId="{7E632ABB-B8E5-4602-9B70-615211E11020}" dt="2021-01-11T18:53:02.979" v="1410" actId="962"/>
          <ac:picMkLst>
            <pc:docMk/>
            <pc:sldMk cId="1059199158" sldId="260"/>
            <ac:picMk id="5" creationId="{D4CC543E-C104-4EF1-ACA6-7296188FD7D2}"/>
          </ac:picMkLst>
        </pc:picChg>
        <pc:cxnChg chg="add">
          <ac:chgData name="ziom21_1996@o2.pl" userId="cb99782341f131d4" providerId="LiveId" clId="{7E632ABB-B8E5-4602-9B70-615211E11020}" dt="2021-01-11T18:52:50.503" v="1408" actId="26606"/>
          <ac:cxnSpMkLst>
            <pc:docMk/>
            <pc:sldMk cId="1059199158" sldId="260"/>
            <ac:cxnSpMk id="50" creationId="{20E3A342-4D61-4E3F-AF90-1AB42AEB96CC}"/>
          </ac:cxnSpMkLst>
        </pc:cxnChg>
      </pc:sldChg>
      <pc:sldChg chg="addSp delSp modSp mod setBg setClrOvrMap">
        <pc:chgData name="ziom21_1996@o2.pl" userId="cb99782341f131d4" providerId="LiveId" clId="{7E632ABB-B8E5-4602-9B70-615211E11020}" dt="2021-01-17T13:15:06.034" v="1474" actId="20577"/>
        <pc:sldMkLst>
          <pc:docMk/>
          <pc:sldMk cId="3877142113" sldId="261"/>
        </pc:sldMkLst>
        <pc:spChg chg="mod">
          <ac:chgData name="ziom21_1996@o2.pl" userId="cb99782341f131d4" providerId="LiveId" clId="{7E632ABB-B8E5-4602-9B70-615211E11020}" dt="2021-01-11T18:52:02.597" v="1403" actId="26606"/>
          <ac:spMkLst>
            <pc:docMk/>
            <pc:sldMk cId="3877142113" sldId="261"/>
            <ac:spMk id="2" creationId="{DBBF8875-E4DA-40F9-B822-3E20D6AC5F30}"/>
          </ac:spMkLst>
        </pc:spChg>
        <pc:spChg chg="mod">
          <ac:chgData name="ziom21_1996@o2.pl" userId="cb99782341f131d4" providerId="LiveId" clId="{7E632ABB-B8E5-4602-9B70-615211E11020}" dt="2021-01-17T13:15:06.034" v="1474" actId="20577"/>
          <ac:spMkLst>
            <pc:docMk/>
            <pc:sldMk cId="3877142113" sldId="261"/>
            <ac:spMk id="3" creationId="{27FB50E8-8727-4097-A3F4-C30BD0E861D8}"/>
          </ac:spMkLst>
        </pc:spChg>
        <pc:spChg chg="add">
          <ac:chgData name="ziom21_1996@o2.pl" userId="cb99782341f131d4" providerId="LiveId" clId="{7E632ABB-B8E5-4602-9B70-615211E11020}" dt="2021-01-11T18:52:02.597" v="1403" actId="26606"/>
          <ac:spMkLst>
            <pc:docMk/>
            <pc:sldMk cId="3877142113" sldId="261"/>
            <ac:spMk id="10" creationId="{9228552E-C8B1-4A80-8448-0787CE0FC704}"/>
          </ac:spMkLst>
        </pc:spChg>
        <pc:picChg chg="add del mod ord">
          <ac:chgData name="ziom21_1996@o2.pl" userId="cb99782341f131d4" providerId="LiveId" clId="{7E632ABB-B8E5-4602-9B70-615211E11020}" dt="2021-01-11T18:21:08.522" v="901" actId="478"/>
          <ac:picMkLst>
            <pc:docMk/>
            <pc:sldMk cId="3877142113" sldId="261"/>
            <ac:picMk id="4" creationId="{85928EFC-C815-4E24-BBCB-F9E9B6327298}"/>
          </ac:picMkLst>
        </pc:picChg>
        <pc:picChg chg="add mod ord">
          <ac:chgData name="ziom21_1996@o2.pl" userId="cb99782341f131d4" providerId="LiveId" clId="{7E632ABB-B8E5-4602-9B70-615211E11020}" dt="2021-01-11T18:52:09.447" v="1404" actId="27614"/>
          <ac:picMkLst>
            <pc:docMk/>
            <pc:sldMk cId="3877142113" sldId="261"/>
            <ac:picMk id="5" creationId="{354C441B-B2A7-4DC5-8EBD-9DDC11DCB656}"/>
          </ac:picMkLst>
        </pc:picChg>
      </pc:sldChg>
      <pc:sldChg chg="addSp modSp mod setBg setClrOvrMap">
        <pc:chgData name="ziom21_1996@o2.pl" userId="cb99782341f131d4" providerId="LiveId" clId="{7E632ABB-B8E5-4602-9B70-615211E11020}" dt="2021-01-11T19:04:22.219" v="1466" actId="26606"/>
        <pc:sldMkLst>
          <pc:docMk/>
          <pc:sldMk cId="3894492571" sldId="262"/>
        </pc:sldMkLst>
        <pc:spChg chg="mod">
          <ac:chgData name="ziom21_1996@o2.pl" userId="cb99782341f131d4" providerId="LiveId" clId="{7E632ABB-B8E5-4602-9B70-615211E11020}" dt="2021-01-11T19:04:22.219" v="1466" actId="26606"/>
          <ac:spMkLst>
            <pc:docMk/>
            <pc:sldMk cId="3894492571" sldId="262"/>
            <ac:spMk id="2" creationId="{B819CF0C-564E-4774-911D-982335FA41C0}"/>
          </ac:spMkLst>
        </pc:spChg>
        <pc:spChg chg="mod">
          <ac:chgData name="ziom21_1996@o2.pl" userId="cb99782341f131d4" providerId="LiveId" clId="{7E632ABB-B8E5-4602-9B70-615211E11020}" dt="2021-01-11T19:04:22.219" v="1466" actId="26606"/>
          <ac:spMkLst>
            <pc:docMk/>
            <pc:sldMk cId="3894492571" sldId="262"/>
            <ac:spMk id="3" creationId="{C4E5A15A-1882-41BD-B2AD-B974306DD85A}"/>
          </ac:spMkLst>
        </pc:spChg>
        <pc:spChg chg="add">
          <ac:chgData name="ziom21_1996@o2.pl" userId="cb99782341f131d4" providerId="LiveId" clId="{7E632ABB-B8E5-4602-9B70-615211E11020}" dt="2021-01-11T19:04:22.219" v="1466" actId="26606"/>
          <ac:spMkLst>
            <pc:docMk/>
            <pc:sldMk cId="3894492571" sldId="262"/>
            <ac:spMk id="10" creationId="{E0D60ECE-8986-45DC-B7FE-EC7699B466B8}"/>
          </ac:spMkLst>
        </pc:spChg>
        <pc:spChg chg="add">
          <ac:chgData name="ziom21_1996@o2.pl" userId="cb99782341f131d4" providerId="LiveId" clId="{7E632ABB-B8E5-4602-9B70-615211E11020}" dt="2021-01-11T19:04:22.219" v="1466" actId="26606"/>
          <ac:spMkLst>
            <pc:docMk/>
            <pc:sldMk cId="3894492571" sldId="262"/>
            <ac:spMk id="12" creationId="{96964194-5878-40D2-8EC0-DDC58387FA56}"/>
          </ac:spMkLst>
        </pc:spChg>
        <pc:picChg chg="add">
          <ac:chgData name="ziom21_1996@o2.pl" userId="cb99782341f131d4" providerId="LiveId" clId="{7E632ABB-B8E5-4602-9B70-615211E11020}" dt="2021-01-11T19:04:22.219" v="1466" actId="26606"/>
          <ac:picMkLst>
            <pc:docMk/>
            <pc:sldMk cId="3894492571" sldId="262"/>
            <ac:picMk id="7" creationId="{DD77AB6E-EF91-42BF-9BBF-0FBBECE4180E}"/>
          </ac:picMkLst>
        </pc:picChg>
      </pc:sldChg>
      <pc:sldChg chg="addSp modSp mod ord setBg setClrOvrMap">
        <pc:chgData name="ziom21_1996@o2.pl" userId="cb99782341f131d4" providerId="LiveId" clId="{7E632ABB-B8E5-4602-9B70-615211E11020}" dt="2021-01-11T19:00:56.410" v="1436" actId="26606"/>
        <pc:sldMkLst>
          <pc:docMk/>
          <pc:sldMk cId="4061626917" sldId="263"/>
        </pc:sldMkLst>
        <pc:spChg chg="mod">
          <ac:chgData name="ziom21_1996@o2.pl" userId="cb99782341f131d4" providerId="LiveId" clId="{7E632ABB-B8E5-4602-9B70-615211E11020}" dt="2021-01-11T19:00:56.410" v="1436" actId="26606"/>
          <ac:spMkLst>
            <pc:docMk/>
            <pc:sldMk cId="4061626917" sldId="263"/>
            <ac:spMk id="2" creationId="{A6EAF5AD-BCA2-4809-9C40-BDCA0E9291AD}"/>
          </ac:spMkLst>
        </pc:spChg>
        <pc:spChg chg="mod">
          <ac:chgData name="ziom21_1996@o2.pl" userId="cb99782341f131d4" providerId="LiveId" clId="{7E632ABB-B8E5-4602-9B70-615211E11020}" dt="2021-01-11T19:00:56.410" v="1436" actId="26606"/>
          <ac:spMkLst>
            <pc:docMk/>
            <pc:sldMk cId="4061626917" sldId="263"/>
            <ac:spMk id="3" creationId="{3C41EF09-9CD2-4EA7-9C13-275B895BCC91}"/>
          </ac:spMkLst>
        </pc:spChg>
        <pc:spChg chg="add">
          <ac:chgData name="ziom21_1996@o2.pl" userId="cb99782341f131d4" providerId="LiveId" clId="{7E632ABB-B8E5-4602-9B70-615211E11020}" dt="2021-01-11T19:00:56.410" v="1436" actId="26606"/>
          <ac:spMkLst>
            <pc:docMk/>
            <pc:sldMk cId="4061626917" sldId="263"/>
            <ac:spMk id="8" creationId="{87A57295-2710-4920-B99A-4D1FA03A62BD}"/>
          </ac:spMkLst>
        </pc:spChg>
        <pc:spChg chg="add">
          <ac:chgData name="ziom21_1996@o2.pl" userId="cb99782341f131d4" providerId="LiveId" clId="{7E632ABB-B8E5-4602-9B70-615211E11020}" dt="2021-01-11T19:00:56.410" v="1436" actId="26606"/>
          <ac:spMkLst>
            <pc:docMk/>
            <pc:sldMk cId="4061626917" sldId="263"/>
            <ac:spMk id="10" creationId="{78067929-4D33-4306-9E2F-67C49CDDB5DE}"/>
          </ac:spMkLst>
        </pc:spChg>
        <pc:cxnChg chg="add">
          <ac:chgData name="ziom21_1996@o2.pl" userId="cb99782341f131d4" providerId="LiveId" clId="{7E632ABB-B8E5-4602-9B70-615211E11020}" dt="2021-01-11T19:00:56.410" v="1436" actId="26606"/>
          <ac:cxnSpMkLst>
            <pc:docMk/>
            <pc:sldMk cId="4061626917" sldId="263"/>
            <ac:cxnSpMk id="12" creationId="{2D72A2C9-F3CA-4216-8BAD-FA4C970C3C4E}"/>
          </ac:cxnSpMkLst>
        </pc:cxnChg>
      </pc:sldChg>
      <pc:sldChg chg="addSp delSp modSp new mod setBg">
        <pc:chgData name="ziom21_1996@o2.pl" userId="cb99782341f131d4" providerId="LiveId" clId="{7E632ABB-B8E5-4602-9B70-615211E11020}" dt="2021-01-11T18:17:14.418" v="865" actId="26606"/>
        <pc:sldMkLst>
          <pc:docMk/>
          <pc:sldMk cId="763668231" sldId="264"/>
        </pc:sldMkLst>
        <pc:spChg chg="add del">
          <ac:chgData name="ziom21_1996@o2.pl" userId="cb99782341f131d4" providerId="LiveId" clId="{7E632ABB-B8E5-4602-9B70-615211E11020}" dt="2021-01-11T18:17:14.418" v="865" actId="26606"/>
          <ac:spMkLst>
            <pc:docMk/>
            <pc:sldMk cId="763668231" sldId="264"/>
            <ac:spMk id="2" creationId="{8696C8C8-D93D-4D08-B0E8-0D67CBFF7004}"/>
          </ac:spMkLst>
        </pc:spChg>
        <pc:spChg chg="del">
          <ac:chgData name="ziom21_1996@o2.pl" userId="cb99782341f131d4" providerId="LiveId" clId="{7E632ABB-B8E5-4602-9B70-615211E11020}" dt="2021-01-11T18:16:25.678" v="854"/>
          <ac:spMkLst>
            <pc:docMk/>
            <pc:sldMk cId="763668231" sldId="264"/>
            <ac:spMk id="3" creationId="{F6B81CDE-E169-4276-AA73-D5B461CB2FC0}"/>
          </ac:spMkLst>
        </pc:spChg>
        <pc:spChg chg="add del">
          <ac:chgData name="ziom21_1996@o2.pl" userId="cb99782341f131d4" providerId="LiveId" clId="{7E632ABB-B8E5-4602-9B70-615211E11020}" dt="2021-01-11T18:17:14.418" v="865" actId="26606"/>
          <ac:spMkLst>
            <pc:docMk/>
            <pc:sldMk cId="763668231" sldId="264"/>
            <ac:spMk id="6" creationId="{8B089790-F4B6-46A7-BB28-7B74A9A9EFDC}"/>
          </ac:spMkLst>
        </pc:spChg>
        <pc:spChg chg="add del">
          <ac:chgData name="ziom21_1996@o2.pl" userId="cb99782341f131d4" providerId="LiveId" clId="{7E632ABB-B8E5-4602-9B70-615211E11020}" dt="2021-01-11T18:16:41.618" v="856" actId="26606"/>
          <ac:spMkLst>
            <pc:docMk/>
            <pc:sldMk cId="763668231" sldId="264"/>
            <ac:spMk id="9" creationId="{42A4FC2C-047E-45A5-965D-8E1E3BF09BC6}"/>
          </ac:spMkLst>
        </pc:spChg>
        <pc:grpChg chg="add del">
          <ac:chgData name="ziom21_1996@o2.pl" userId="cb99782341f131d4" providerId="LiveId" clId="{7E632ABB-B8E5-4602-9B70-615211E11020}" dt="2021-01-11T18:17:14.418" v="865" actId="26606"/>
          <ac:grpSpMkLst>
            <pc:docMk/>
            <pc:sldMk cId="763668231" sldId="264"/>
            <ac:grpSpMk id="11" creationId="{9DE3F54D-33BC-4382-A2AB-5E002F0F1166}"/>
          </ac:grpSpMkLst>
        </pc:grpChg>
        <pc:picChg chg="add mod">
          <ac:chgData name="ziom21_1996@o2.pl" userId="cb99782341f131d4" providerId="LiveId" clId="{7E632ABB-B8E5-4602-9B70-615211E11020}" dt="2021-01-11T18:17:14.418" v="865" actId="26606"/>
          <ac:picMkLst>
            <pc:docMk/>
            <pc:sldMk cId="763668231" sldId="264"/>
            <ac:picMk id="4" creationId="{97877260-2B4C-41E7-BD4B-2EAA975888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44426-19E0-48E2-8FBD-08FE59600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67E0B5-5F00-453B-B1E0-048B629A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C65996-5A69-416D-AFFA-23263E6A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359D8-54FC-4482-9C79-823E1741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D8679-E210-447D-B3AC-2DB526C0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81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09DBF-42EB-4A01-A6CD-E8E4B93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DBF48C8-DD36-428D-84EF-905264CA9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CF54CF-AE9C-47C2-9931-6C75DB8E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BF3DE6-6F1A-4C8E-A997-2EB598D8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28B2CD-A038-43DD-81B8-05147324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66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9E249B1-F24C-4AFC-906B-AF434F06E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18BC5E-3500-4B46-AD7E-5F137B111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AD9A49-2825-4323-B153-2093A6E5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6DFF91-460F-46AC-A49D-214C26A0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51A3FE-11B3-48EB-9B1F-80C825EE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5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431EA-8A66-4BFF-85C9-33B5E3B9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892B0-3986-4394-A277-3FE9062B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118ABB-5CAC-47A9-93CD-073FF743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9F8C0B-912B-480F-B238-0BC750F7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81410F-88E5-4745-9837-4728756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78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539FE8-88BE-4158-A89F-ADED00A7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8A7283-0A44-4B68-B2A9-C2D0BBCB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AF37E9-7620-4300-A475-80295F9A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1BB4E3-F132-4E67-82C7-721E3148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12AC3B-972A-474A-B4F3-2CEE9BCD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2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E9E3D-55CF-47E1-AA1A-64850740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7FBFD3-1AB5-4632-AED7-EBB9E5D59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4556A1-6721-414D-9221-1204148F6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5AE379-F544-4C7B-A196-9D4981B3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C2A73B-C51D-48B6-A598-DDA64CA3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A54FD8-23B9-4956-88D2-C50192BD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70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29DD9-F88E-4D80-B2FC-1592CA99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4EBFC7-EB6F-4252-A227-0F13B6C0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409435-DC4E-4C4E-97C6-9ECB3C11E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0B24F2-5805-4B4D-AF47-8C241E2D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DAF009-A701-48C6-B24E-F7332C763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4A043AA-E13E-49BB-B31A-1D983327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A64C27-1B5C-43A2-91BC-25F83339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F14E9C6-86D1-45B8-8A65-4409DFD7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37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8966E6-832D-476C-B839-840A0C45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B9EF0DF-424B-458D-A268-FCD7F1A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95E3174-2E84-4771-B9D5-8178881A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53C067-9CAB-434D-AC8F-44FF3140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8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34E47A-F3B2-40A8-8D1B-56B2FD99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0EE37F-E9DC-4E88-91B0-AABBE4F8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3F49E8-30D9-4E08-927D-E22E0F67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3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CE735-F8CC-4A91-A7F0-CD47C163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78C13E-50D5-44D4-88A0-A3AA4F2F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184DFE-14E6-4152-AAEE-823C1691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C59FF5-E6AB-4555-A087-29663186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12BA6A-44A1-4D7D-9A79-1186B88D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57B125-54DC-4FBB-8932-9C2AD28F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9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4B601-9816-46D3-8FC7-EB364D49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3C80E06-2814-494E-87F7-A2F36032F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1FC491-E79E-4FB1-B134-A0A91BA7A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DADB86-486E-4410-952C-7334C6A4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21A8DE-C86B-4643-A379-2553C1A4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25F114-523F-47BE-8B72-4F52CFCF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79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11F23E0-25F3-4956-90F8-965BBDBA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B2FD79-319F-4B60-AD59-C78BF57B6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D226D0-111F-4CE7-A7E8-466D11FED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89BE-378B-40B2-B91E-83C3C74DF021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6C80FB-ABD3-41F1-90B7-E2337C681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9BC685-7C94-4B93-BB7D-8EE6F3A12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8280-18B2-47C6-96C7-4D08D3BC9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7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eknoumyslu.com/john-nash-historia-geniusza/" TargetMode="External"/><Relationship Id="rId4" Type="http://schemas.openxmlformats.org/officeDocument/2006/relationships/hyperlink" Target="https://ssl-biblioteka.sgh.waw.pl/pl/nobel/Strony/John-F.-Nash-jr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BC3F1B-5412-48AF-9D30-9E2604F46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pl-PL" sz="4800" b="1">
                <a:solidFill>
                  <a:srgbClr val="FFFFFF"/>
                </a:solidFill>
              </a:rPr>
              <a:t>John Forbes Nash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F924CC-999C-4372-99AE-666C5A079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pl-PL" sz="1400">
                <a:solidFill>
                  <a:srgbClr val="E7E6E6"/>
                </a:solidFill>
              </a:rPr>
              <a:t>Patrycja Pieniak </a:t>
            </a:r>
          </a:p>
          <a:p>
            <a:pPr algn="l"/>
            <a:r>
              <a:rPr lang="pl-PL" sz="1400">
                <a:solidFill>
                  <a:srgbClr val="E7E6E6"/>
                </a:solidFill>
              </a:rPr>
              <a:t>Kryminologia stosowana I rok </a:t>
            </a:r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FF651802-F65B-4335-BAE7-D0DB2C77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285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20AFCF-0AF4-4FB6-AB16-1058DFDEB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5" r="2" b="29426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9F7E745-C3CB-4973-BD21-7D94BB341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4" r="-1" b="3903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96C8C8-D93D-4D08-B0E8-0D67CBFF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7877260-2B4C-41E7-BD4B-2EAA97588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4744"/>
            <a:ext cx="12220135" cy="70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6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75E751-1F6A-4177-AD0F-A48BBA1B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19" y="548800"/>
            <a:ext cx="6004461" cy="1501646"/>
          </a:xfrm>
        </p:spPr>
        <p:txBody>
          <a:bodyPr anchor="b">
            <a:normAutofit/>
          </a:bodyPr>
          <a:lstStyle/>
          <a:p>
            <a:r>
              <a:rPr lang="pl-PL" sz="4200" b="1" dirty="0"/>
              <a:t>Życiorys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CEED4C-72F0-40FB-8D74-77A69C132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3759"/>
          <a:stretch/>
        </p:blipFill>
        <p:spPr>
          <a:xfrm>
            <a:off x="576072" y="555754"/>
            <a:ext cx="3611880" cy="268833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F32A3B6-F930-41D1-8577-2D7073D81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763"/>
          <a:stretch/>
        </p:blipFill>
        <p:spPr>
          <a:xfrm>
            <a:off x="576072" y="3531489"/>
            <a:ext cx="3611880" cy="26883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569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04678C-1C79-436A-BF03-A4F3DC8A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819" y="2311368"/>
            <a:ext cx="6173674" cy="3471860"/>
          </a:xfrm>
        </p:spPr>
        <p:txBody>
          <a:bodyPr>
            <a:normAutofit/>
          </a:bodyPr>
          <a:lstStyle/>
          <a:p>
            <a:r>
              <a:rPr lang="pl-PL" sz="1800" dirty="0"/>
              <a:t>John F. </a:t>
            </a:r>
            <a:r>
              <a:rPr lang="pl-PL" sz="1800" dirty="0" err="1"/>
              <a:t>Nash</a:t>
            </a:r>
            <a:r>
              <a:rPr lang="pl-PL" sz="1800" dirty="0"/>
              <a:t> urodził się w 1928 roku w </a:t>
            </a:r>
            <a:r>
              <a:rPr lang="pl-PL" sz="1800" dirty="0" err="1"/>
              <a:t>Bluefield</a:t>
            </a:r>
            <a:r>
              <a:rPr lang="pl-PL" sz="1800" dirty="0"/>
              <a:t>, West Virginia, zmarł wraz z żoną w wyniku wypadku samochodowego 23 maja 2015 r. w stanie New Jersey.</a:t>
            </a:r>
          </a:p>
          <a:p>
            <a:r>
              <a:rPr lang="pl-PL" sz="1800" dirty="0"/>
              <a:t> W wieku 21 lat opublikował pracę doktorską, w której sformułował tak zwaną "teorię równowagi </a:t>
            </a:r>
            <a:r>
              <a:rPr lang="pl-PL" sz="1800" dirty="0" err="1"/>
              <a:t>Nasha</a:t>
            </a:r>
            <a:r>
              <a:rPr lang="pl-PL" sz="1800" dirty="0"/>
              <a:t>". Stworzył podstawy analizy równowagi.</a:t>
            </a:r>
          </a:p>
          <a:p>
            <a:r>
              <a:rPr lang="pl-PL" sz="1800" dirty="0"/>
              <a:t> Pracował jako wykładowca matematyki na wydziale MIT. Tam poznał </a:t>
            </a:r>
            <a:r>
              <a:rPr lang="pl-PL" sz="1800" dirty="0" err="1"/>
              <a:t>Alicię</a:t>
            </a:r>
            <a:r>
              <a:rPr lang="pl-PL" sz="1800" dirty="0"/>
              <a:t> Lopez-Harrison de </a:t>
            </a:r>
            <a:r>
              <a:rPr lang="pl-PL" sz="1800" dirty="0" err="1"/>
              <a:t>Lardé</a:t>
            </a:r>
            <a:r>
              <a:rPr lang="pl-PL" sz="1800" dirty="0"/>
              <a:t> studentkę fizyki z Salwadoru, z którą się ożenił w lutym 1957 roku. </a:t>
            </a:r>
            <a:r>
              <a:rPr lang="pl-PL" sz="1800" dirty="0" err="1"/>
              <a:t>Alicia</a:t>
            </a:r>
            <a:r>
              <a:rPr lang="pl-PL" sz="1800" dirty="0"/>
              <a:t> i </a:t>
            </a:r>
            <a:r>
              <a:rPr lang="pl-PL" sz="1800" dirty="0" err="1"/>
              <a:t>Nash</a:t>
            </a:r>
            <a:r>
              <a:rPr lang="pl-PL" sz="1800" dirty="0"/>
              <a:t> mieli jednego syna Johna Charlesa Martina </a:t>
            </a:r>
            <a:r>
              <a:rPr lang="pl-PL" sz="1800" dirty="0" err="1"/>
              <a:t>Nasha</a:t>
            </a:r>
            <a:r>
              <a:rPr lang="pl-PL" sz="1800" dirty="0"/>
              <a:t>.</a:t>
            </a:r>
          </a:p>
          <a:p>
            <a:r>
              <a:rPr lang="pl-PL" sz="1800" dirty="0"/>
              <a:t>Całe życie, aż do starości, walczył ze straszliwą chorobą - schizofrenią. </a:t>
            </a:r>
          </a:p>
        </p:txBody>
      </p:sp>
    </p:spTree>
    <p:extLst>
      <p:ext uri="{BB962C8B-B14F-4D97-AF65-F5344CB8AC3E}">
        <p14:creationId xmlns:p14="http://schemas.microsoft.com/office/powerpoint/2010/main" val="221997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EAF5AD-BCA2-4809-9C40-BDCA0E92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pl-PL" b="1">
                <a:solidFill>
                  <a:schemeClr val="bg1"/>
                </a:solidFill>
              </a:rPr>
              <a:t>Choroba</a:t>
            </a:r>
            <a:r>
              <a:rPr lang="pl-PL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1EF09-9CD2-4EA7-9C13-275B895B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pl-PL" sz="2400">
                <a:solidFill>
                  <a:schemeClr val="bg1"/>
                </a:solidFill>
              </a:rPr>
              <a:t>Nash cierpiał na schizofrenię paranoidalną</a:t>
            </a:r>
          </a:p>
          <a:p>
            <a:r>
              <a:rPr lang="pl-PL" sz="2400">
                <a:solidFill>
                  <a:schemeClr val="bg1"/>
                </a:solidFill>
              </a:rPr>
              <a:t>Miał halucynacje słuchowe </a:t>
            </a:r>
          </a:p>
          <a:p>
            <a:r>
              <a:rPr lang="pl-PL" sz="2400">
                <a:solidFill>
                  <a:schemeClr val="bg1"/>
                </a:solidFill>
              </a:rPr>
              <a:t>Wierzył, że jest wybrańcem, jak jedna z religijnych postaci.</a:t>
            </a:r>
          </a:p>
          <a:p>
            <a:r>
              <a:rPr lang="pl-PL" sz="2400">
                <a:solidFill>
                  <a:schemeClr val="bg1"/>
                </a:solidFill>
              </a:rPr>
              <a:t>Był wielokrotnie leczony w szpitalach psychiatrycznych na różne terapie </a:t>
            </a:r>
          </a:p>
          <a:p>
            <a:r>
              <a:rPr lang="pl-PL" sz="2400">
                <a:solidFill>
                  <a:schemeClr val="bg1"/>
                </a:solidFill>
              </a:rPr>
              <a:t>W wyniku choroby zrezygnował z pracy w MIT</a:t>
            </a:r>
          </a:p>
          <a:p>
            <a:r>
              <a:rPr lang="pl-PL" sz="2400">
                <a:solidFill>
                  <a:schemeClr val="bg1"/>
                </a:solidFill>
              </a:rPr>
              <a:t>Choroba była też powodem jego rozwodu z żoną </a:t>
            </a:r>
          </a:p>
          <a:p>
            <a:r>
              <a:rPr lang="pl-PL" sz="2400">
                <a:solidFill>
                  <a:schemeClr val="bg1"/>
                </a:solidFill>
              </a:rPr>
              <a:t>Zrezygnował ze wszystkich terapii i leków </a:t>
            </a:r>
          </a:p>
          <a:p>
            <a:r>
              <a:rPr lang="pl-PL" sz="2400">
                <a:solidFill>
                  <a:schemeClr val="bg1"/>
                </a:solidFill>
              </a:rPr>
              <a:t>Postanowił po prostu przestać zwracać uwagę na głosy </a:t>
            </a:r>
          </a:p>
          <a:p>
            <a:pPr marL="0" indent="0">
              <a:buNone/>
            </a:pPr>
            <a:endParaRPr lang="pl-P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2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4CC543E-C104-4EF1-ACA6-7296188FD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CC2E6D-170A-4813-9689-969C311E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b="1"/>
              <a:t>Nagroda Nobla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AE1B80-BBCD-4A77-AFA5-48C8C02D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/>
              <a:t>Otrzymał Nagrodę Nobla w dziedzinie ekonomii w 1994 r. Za pionierskie prace w dziedzinie analizy równowagi w teorii gier nie zespołowych. John Nash otrzymał nagrodę wspólnie z Reinhardem Seltenem i Johnem Harsanyi. Prace całej trójki laureatów wzajemnie się uzupełniają i opierają się na grach towarzyskich jako podstawie rozumienia złożonych problemów ekonomicznych. Nagrodzeni naukowcy wykorzystali teorię gier między innymi do analizy zachowań w oligopolu.</a:t>
            </a:r>
          </a:p>
        </p:txBody>
      </p:sp>
    </p:spTree>
    <p:extLst>
      <p:ext uri="{BB962C8B-B14F-4D97-AF65-F5344CB8AC3E}">
        <p14:creationId xmlns:p14="http://schemas.microsoft.com/office/powerpoint/2010/main" val="10591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354C441B-B2A7-4DC5-8EBD-9DDC11DCB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BBF8875-E4DA-40F9-B822-3E20D6AC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Teoria Gier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B50E8-8727-4097-A3F4-C30BD0E8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Równowaga </a:t>
            </a:r>
            <a:r>
              <a:rPr lang="pl-PL" dirty="0" err="1">
                <a:solidFill>
                  <a:srgbClr val="FFFFFF"/>
                </a:solidFill>
              </a:rPr>
              <a:t>Nasha</a:t>
            </a:r>
            <a:r>
              <a:rPr lang="pl-PL" dirty="0">
                <a:solidFill>
                  <a:srgbClr val="FFFFFF"/>
                </a:solidFill>
              </a:rPr>
              <a:t> to stan stabilny systemu z wpływającymi na siebie graczami, w którym to stanie żaden gracz nie może zyskać zmieniając strategie, o ile strategia innych graczy jest stała.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Jest to jedno z podstawowych pojęć teorii gier</a:t>
            </a:r>
          </a:p>
          <a:p>
            <a:r>
              <a:rPr lang="pl-PL" dirty="0">
                <a:solidFill>
                  <a:srgbClr val="FFFFFF"/>
                </a:solidFill>
              </a:rPr>
              <a:t>Nie każdy gracz może mieć równowagę </a:t>
            </a:r>
            <a:r>
              <a:rPr lang="pl-PL" dirty="0" err="1">
                <a:solidFill>
                  <a:srgbClr val="FFFFFF"/>
                </a:solidFill>
              </a:rPr>
              <a:t>Nasha</a:t>
            </a:r>
            <a:r>
              <a:rPr lang="pl-PL" dirty="0">
                <a:solidFill>
                  <a:srgbClr val="FFFFFF"/>
                </a:solidFill>
              </a:rPr>
              <a:t> </a:t>
            </a:r>
          </a:p>
          <a:p>
            <a:r>
              <a:rPr lang="pl-PL" dirty="0">
                <a:solidFill>
                  <a:srgbClr val="FFFFFF"/>
                </a:solidFill>
              </a:rPr>
              <a:t>Gra może mieć więcej niż jedną równowagę </a:t>
            </a:r>
            <a:r>
              <a:rPr lang="pl-PL" dirty="0" err="1">
                <a:solidFill>
                  <a:srgbClr val="FFFFFF"/>
                </a:solidFill>
              </a:rPr>
              <a:t>Nasha</a:t>
            </a:r>
            <a:r>
              <a:rPr lang="pl-PL" dirty="0">
                <a:solidFill>
                  <a:srgbClr val="FFFFFF"/>
                </a:solidFill>
              </a:rPr>
              <a:t> </a:t>
            </a:r>
          </a:p>
          <a:p>
            <a:r>
              <a:rPr lang="pl-PL" dirty="0">
                <a:solidFill>
                  <a:srgbClr val="FFFFFF"/>
                </a:solidFill>
              </a:rPr>
              <a:t>Równowaga </a:t>
            </a:r>
            <a:r>
              <a:rPr lang="pl-PL" dirty="0" err="1">
                <a:solidFill>
                  <a:srgbClr val="FFFFFF"/>
                </a:solidFill>
              </a:rPr>
              <a:t>Nasha</a:t>
            </a:r>
            <a:r>
              <a:rPr lang="pl-PL" dirty="0">
                <a:solidFill>
                  <a:srgbClr val="FFFFFF"/>
                </a:solidFill>
              </a:rPr>
              <a:t> nie musi być optymalna </a:t>
            </a:r>
          </a:p>
        </p:txBody>
      </p:sp>
    </p:spTree>
    <p:extLst>
      <p:ext uri="{BB962C8B-B14F-4D97-AF65-F5344CB8AC3E}">
        <p14:creationId xmlns:p14="http://schemas.microsoft.com/office/powerpoint/2010/main" val="387714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252739-9450-4FEE-975B-E48DC849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pl-PL" b="1"/>
              <a:t>Film</a:t>
            </a:r>
            <a:r>
              <a:rPr lang="pl-PL"/>
              <a:t> </a:t>
            </a:r>
          </a:p>
        </p:txBody>
      </p: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ECEE3-A068-4212-80DE-67C811C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pl-PL" sz="2200"/>
              <a:t> Historia jego życia została zekranizowana w 2001 roku w filmie Piękny umysł (A Beautiful Mind), w którym główną rolę zagrał Russell Crowe. Film poswtał na podstawie biograficznej książki o tym samym tytule napisanej przez Sylvii Nasar.</a:t>
            </a:r>
          </a:p>
          <a:p>
            <a:r>
              <a:rPr lang="pl-PL" sz="2200"/>
              <a:t>Nagrodzona 4 Złotymi globami, 4 Oscarami między innymi za najlepszy film i najlepszy scenariusz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996ABCB-8B6F-43A8-8542-7879C5C7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5" y="132248"/>
            <a:ext cx="4600118" cy="65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9CF0C-564E-4774-911D-982335FA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b="1" dirty="0"/>
              <a:t>Bibliografia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Książki">
            <a:extLst>
              <a:ext uri="{FF2B5EF4-FFF2-40B4-BE49-F238E27FC236}">
                <a16:creationId xmlns:a16="http://schemas.microsoft.com/office/drawing/2014/main" id="{DD77AB6E-EF91-42BF-9BBF-0FBBECE4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E5A15A-1882-41BD-B2AD-B974306D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pl-PL" sz="1800">
                <a:hlinkClick r:id="rId4"/>
              </a:rPr>
              <a:t>https://ssl-biblioteka.sgh.waw.pl/pl/nobel/Strony/John-F.-Nash-jr.aspx</a:t>
            </a:r>
            <a:endParaRPr lang="pl-PL" sz="1800"/>
          </a:p>
          <a:p>
            <a:r>
              <a:rPr lang="pl-PL" sz="1800">
                <a:hlinkClick r:id="rId5"/>
              </a:rPr>
              <a:t>https://pieknoumyslu.com/john-nash-historia-geniusza/</a:t>
            </a:r>
            <a:endParaRPr lang="pl-PL" sz="1800"/>
          </a:p>
          <a:p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894492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401</Words>
  <Application>Microsoft Office PowerPoint</Application>
  <PresentationFormat>Panoramiczny</PresentationFormat>
  <Paragraphs>32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Motyw pakietu Office</vt:lpstr>
      <vt:lpstr>John Forbes Nash </vt:lpstr>
      <vt:lpstr>Prezentacja programu PowerPoint</vt:lpstr>
      <vt:lpstr>Życiorys</vt:lpstr>
      <vt:lpstr>Choroba </vt:lpstr>
      <vt:lpstr>Nagroda Nobla </vt:lpstr>
      <vt:lpstr>Teoria Gier </vt:lpstr>
      <vt:lpstr>Film 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Forbes Nash </dc:title>
  <dc:creator>ziom21_1996@o2.pl</dc:creator>
  <cp:lastModifiedBy>ziom21_1996@o2.pl</cp:lastModifiedBy>
  <cp:revision>1</cp:revision>
  <dcterms:created xsi:type="dcterms:W3CDTF">2021-01-11T19:00:56Z</dcterms:created>
  <dcterms:modified xsi:type="dcterms:W3CDTF">2021-01-17T13:15:28Z</dcterms:modified>
</cp:coreProperties>
</file>